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E44D-6F35-4D4B-8875-FF4DD0B9F93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7FEE-7B70-44F2-AC9A-652C2917F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0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E44D-6F35-4D4B-8875-FF4DD0B9F93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7FEE-7B70-44F2-AC9A-652C2917F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3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E44D-6F35-4D4B-8875-FF4DD0B9F93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7FEE-7B70-44F2-AC9A-652C2917F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3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E44D-6F35-4D4B-8875-FF4DD0B9F93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7FEE-7B70-44F2-AC9A-652C2917F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E44D-6F35-4D4B-8875-FF4DD0B9F93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7FEE-7B70-44F2-AC9A-652C2917F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E44D-6F35-4D4B-8875-FF4DD0B9F93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7FEE-7B70-44F2-AC9A-652C2917F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0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E44D-6F35-4D4B-8875-FF4DD0B9F93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7FEE-7B70-44F2-AC9A-652C2917F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0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E44D-6F35-4D4B-8875-FF4DD0B9F93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7FEE-7B70-44F2-AC9A-652C2917F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9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E44D-6F35-4D4B-8875-FF4DD0B9F93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7FEE-7B70-44F2-AC9A-652C2917F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6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E44D-6F35-4D4B-8875-FF4DD0B9F93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7FEE-7B70-44F2-AC9A-652C2917F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4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E44D-6F35-4D4B-8875-FF4DD0B9F93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7FEE-7B70-44F2-AC9A-652C2917F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0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0E44D-6F35-4D4B-8875-FF4DD0B9F93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7FEE-7B70-44F2-AC9A-652C2917F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3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400050"/>
            <a:ext cx="7797800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83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40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169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Frisco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MOORE, TARA</dc:creator>
  <cp:lastModifiedBy>MOORE, TARA</cp:lastModifiedBy>
  <cp:revision>2</cp:revision>
  <dcterms:created xsi:type="dcterms:W3CDTF">2014-09-11T14:51:43Z</dcterms:created>
  <dcterms:modified xsi:type="dcterms:W3CDTF">2014-09-11T15:01:01Z</dcterms:modified>
</cp:coreProperties>
</file>