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C3193-EAAE-496C-AE34-86EC2BFD5D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37427A5-BD40-4BF2-990D-102D62AF97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ADAMS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THE SECOND PRESIDENT</a:t>
          </a:r>
        </a:p>
      </dgm:t>
    </dgm:pt>
    <dgm:pt modelId="{6D685032-01B8-43F8-9E8F-70F6BBD06751}" type="parTrans" cxnId="{2C4169F0-2E4C-4362-AF01-E9904213A4B0}">
      <dgm:prSet/>
      <dgm:spPr/>
      <dgm:t>
        <a:bodyPr/>
        <a:lstStyle/>
        <a:p>
          <a:endParaRPr lang="en-US"/>
        </a:p>
      </dgm:t>
    </dgm:pt>
    <dgm:pt modelId="{80E23283-9B7C-4D3C-8296-104A024F07FE}" type="sibTrans" cxnId="{2C4169F0-2E4C-4362-AF01-E9904213A4B0}">
      <dgm:prSet/>
      <dgm:spPr/>
      <dgm:t>
        <a:bodyPr/>
        <a:lstStyle/>
        <a:p>
          <a:endParaRPr lang="en-US"/>
        </a:p>
      </dgm:t>
    </dgm:pt>
    <dgm:pt modelId="{BAA8ADD7-3608-4408-B914-2F25FCB6D3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XYZ AFFAIR</a:t>
          </a:r>
        </a:p>
      </dgm:t>
    </dgm:pt>
    <dgm:pt modelId="{670CE6AF-BFC8-4B35-9A33-02CBF96941B9}" type="parTrans" cxnId="{C4FAAF62-16EA-4FAA-809B-C30E125FB100}">
      <dgm:prSet/>
      <dgm:spPr/>
      <dgm:t>
        <a:bodyPr/>
        <a:lstStyle/>
        <a:p>
          <a:endParaRPr lang="en-US"/>
        </a:p>
      </dgm:t>
    </dgm:pt>
    <dgm:pt modelId="{3FA943C3-09CD-4335-90AD-61F8FE1F9B4C}" type="sibTrans" cxnId="{C4FAAF62-16EA-4FAA-809B-C30E125FB100}">
      <dgm:prSet/>
      <dgm:spPr/>
      <dgm:t>
        <a:bodyPr/>
        <a:lstStyle/>
        <a:p>
          <a:endParaRPr lang="en-US"/>
        </a:p>
      </dgm:t>
    </dgm:pt>
    <dgm:pt modelId="{A4C7631B-FA5E-438A-9F4C-AC64F714D3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ALIEN 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 SEDITION ACTS</a:t>
          </a:r>
        </a:p>
      </dgm:t>
    </dgm:pt>
    <dgm:pt modelId="{DBACD0D3-8EDA-4FD5-A6A8-C753CEDF2933}" type="parTrans" cxnId="{56431036-9BD2-4BC9-B42A-27847F01508E}">
      <dgm:prSet/>
      <dgm:spPr/>
      <dgm:t>
        <a:bodyPr/>
        <a:lstStyle/>
        <a:p>
          <a:endParaRPr lang="en-US"/>
        </a:p>
      </dgm:t>
    </dgm:pt>
    <dgm:pt modelId="{CB713020-C11E-4744-90F1-E4539D597831}" type="sibTrans" cxnId="{56431036-9BD2-4BC9-B42A-27847F01508E}">
      <dgm:prSet/>
      <dgm:spPr/>
      <dgm:t>
        <a:bodyPr/>
        <a:lstStyle/>
        <a:p>
          <a:endParaRPr lang="en-US"/>
        </a:p>
      </dgm:t>
    </dgm:pt>
    <dgm:pt modelId="{DEC1E6B4-AFD2-47ED-B47B-208059595BC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THE KENTUCKY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AND VIRGINIA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RESOLUTIONS</a:t>
          </a:r>
        </a:p>
      </dgm:t>
    </dgm:pt>
    <dgm:pt modelId="{80262B38-91B9-4697-B7F3-B406D97C791D}" type="parTrans" cxnId="{87A2715F-0078-41DD-A1D3-B641D9E606F8}">
      <dgm:prSet/>
      <dgm:spPr/>
      <dgm:t>
        <a:bodyPr/>
        <a:lstStyle/>
        <a:p>
          <a:endParaRPr lang="en-US"/>
        </a:p>
      </dgm:t>
    </dgm:pt>
    <dgm:pt modelId="{585DDA9E-E620-4808-B2FB-6AF62E8EFFF7}" type="sibTrans" cxnId="{87A2715F-0078-41DD-A1D3-B641D9E606F8}">
      <dgm:prSet/>
      <dgm:spPr/>
      <dgm:t>
        <a:bodyPr/>
        <a:lstStyle/>
        <a:p>
          <a:endParaRPr lang="en-US"/>
        </a:p>
      </dgm:t>
    </dgm:pt>
    <dgm:pt modelId="{EF14B827-C44F-479A-B442-F95E00B5EE84}" type="pres">
      <dgm:prSet presAssocID="{0B1C3193-EAAE-496C-AE34-86EC2BFD5D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C84BEF-D0A1-498D-AC33-39942A88DBE2}" type="pres">
      <dgm:prSet presAssocID="{237427A5-BD40-4BF2-990D-102D62AF97D9}" presName="hierRoot1" presStyleCnt="0">
        <dgm:presLayoutVars>
          <dgm:hierBranch/>
        </dgm:presLayoutVars>
      </dgm:prSet>
      <dgm:spPr/>
    </dgm:pt>
    <dgm:pt modelId="{A11E5005-686A-4179-8BC5-7E9F0C410564}" type="pres">
      <dgm:prSet presAssocID="{237427A5-BD40-4BF2-990D-102D62AF97D9}" presName="rootComposite1" presStyleCnt="0"/>
      <dgm:spPr/>
    </dgm:pt>
    <dgm:pt modelId="{6DB56054-35C3-4028-B9F9-03082D174F1D}" type="pres">
      <dgm:prSet presAssocID="{237427A5-BD40-4BF2-990D-102D62AF97D9}" presName="rootText1" presStyleLbl="node0" presStyleIdx="0" presStyleCnt="1">
        <dgm:presLayoutVars>
          <dgm:chPref val="3"/>
        </dgm:presLayoutVars>
      </dgm:prSet>
      <dgm:spPr/>
    </dgm:pt>
    <dgm:pt modelId="{4D04B818-A212-4950-9690-12CE6BBE7C41}" type="pres">
      <dgm:prSet presAssocID="{237427A5-BD40-4BF2-990D-102D62AF97D9}" presName="rootConnector1" presStyleLbl="node1" presStyleIdx="0" presStyleCnt="0"/>
      <dgm:spPr/>
    </dgm:pt>
    <dgm:pt modelId="{CC6C860B-E16F-4D20-B6A0-F29CB347F7F7}" type="pres">
      <dgm:prSet presAssocID="{237427A5-BD40-4BF2-990D-102D62AF97D9}" presName="hierChild2" presStyleCnt="0"/>
      <dgm:spPr/>
    </dgm:pt>
    <dgm:pt modelId="{D1E3F44D-3B11-4961-B2C6-BB9E91D4C22A}" type="pres">
      <dgm:prSet presAssocID="{670CE6AF-BFC8-4B35-9A33-02CBF96941B9}" presName="Name35" presStyleLbl="parChTrans1D2" presStyleIdx="0" presStyleCnt="3"/>
      <dgm:spPr/>
    </dgm:pt>
    <dgm:pt modelId="{D886E4E3-558E-4064-8C41-1A791BCE3B9B}" type="pres">
      <dgm:prSet presAssocID="{BAA8ADD7-3608-4408-B914-2F25FCB6D388}" presName="hierRoot2" presStyleCnt="0">
        <dgm:presLayoutVars>
          <dgm:hierBranch/>
        </dgm:presLayoutVars>
      </dgm:prSet>
      <dgm:spPr/>
    </dgm:pt>
    <dgm:pt modelId="{C86BA6EF-9FFD-4181-A80F-972F2425BAC1}" type="pres">
      <dgm:prSet presAssocID="{BAA8ADD7-3608-4408-B914-2F25FCB6D388}" presName="rootComposite" presStyleCnt="0"/>
      <dgm:spPr/>
    </dgm:pt>
    <dgm:pt modelId="{3151CFC1-AC21-4D27-BC1B-F0D2D062061F}" type="pres">
      <dgm:prSet presAssocID="{BAA8ADD7-3608-4408-B914-2F25FCB6D388}" presName="rootText" presStyleLbl="node2" presStyleIdx="0" presStyleCnt="3">
        <dgm:presLayoutVars>
          <dgm:chPref val="3"/>
        </dgm:presLayoutVars>
      </dgm:prSet>
      <dgm:spPr/>
    </dgm:pt>
    <dgm:pt modelId="{D2E1F129-B567-4A2A-B3CA-E6AD87EDB96A}" type="pres">
      <dgm:prSet presAssocID="{BAA8ADD7-3608-4408-B914-2F25FCB6D388}" presName="rootConnector" presStyleLbl="node2" presStyleIdx="0" presStyleCnt="3"/>
      <dgm:spPr/>
    </dgm:pt>
    <dgm:pt modelId="{303EED78-2335-4336-9AA0-1A2492677A64}" type="pres">
      <dgm:prSet presAssocID="{BAA8ADD7-3608-4408-B914-2F25FCB6D388}" presName="hierChild4" presStyleCnt="0"/>
      <dgm:spPr/>
    </dgm:pt>
    <dgm:pt modelId="{645655AC-E789-455B-BBCA-0F4193F46A56}" type="pres">
      <dgm:prSet presAssocID="{BAA8ADD7-3608-4408-B914-2F25FCB6D388}" presName="hierChild5" presStyleCnt="0"/>
      <dgm:spPr/>
    </dgm:pt>
    <dgm:pt modelId="{9B19AAAB-12ED-447C-85DB-60494142B35E}" type="pres">
      <dgm:prSet presAssocID="{DBACD0D3-8EDA-4FD5-A6A8-C753CEDF2933}" presName="Name35" presStyleLbl="parChTrans1D2" presStyleIdx="1" presStyleCnt="3"/>
      <dgm:spPr/>
    </dgm:pt>
    <dgm:pt modelId="{F91643A5-C8C0-4544-B613-3084329565FD}" type="pres">
      <dgm:prSet presAssocID="{A4C7631B-FA5E-438A-9F4C-AC64F714D308}" presName="hierRoot2" presStyleCnt="0">
        <dgm:presLayoutVars>
          <dgm:hierBranch/>
        </dgm:presLayoutVars>
      </dgm:prSet>
      <dgm:spPr/>
    </dgm:pt>
    <dgm:pt modelId="{59C3F795-6C2B-4AFC-B122-212CBF93BA7F}" type="pres">
      <dgm:prSet presAssocID="{A4C7631B-FA5E-438A-9F4C-AC64F714D308}" presName="rootComposite" presStyleCnt="0"/>
      <dgm:spPr/>
    </dgm:pt>
    <dgm:pt modelId="{78DCBF22-A916-481B-BC1A-E3BF34262DBA}" type="pres">
      <dgm:prSet presAssocID="{A4C7631B-FA5E-438A-9F4C-AC64F714D308}" presName="rootText" presStyleLbl="node2" presStyleIdx="1" presStyleCnt="3">
        <dgm:presLayoutVars>
          <dgm:chPref val="3"/>
        </dgm:presLayoutVars>
      </dgm:prSet>
      <dgm:spPr/>
    </dgm:pt>
    <dgm:pt modelId="{D5947124-5A56-41A3-A8DF-05B34CEA7DC5}" type="pres">
      <dgm:prSet presAssocID="{A4C7631B-FA5E-438A-9F4C-AC64F714D308}" presName="rootConnector" presStyleLbl="node2" presStyleIdx="1" presStyleCnt="3"/>
      <dgm:spPr/>
    </dgm:pt>
    <dgm:pt modelId="{8AC9D329-FB76-4E2F-A2B0-DD6F27467C08}" type="pres">
      <dgm:prSet presAssocID="{A4C7631B-FA5E-438A-9F4C-AC64F714D308}" presName="hierChild4" presStyleCnt="0"/>
      <dgm:spPr/>
    </dgm:pt>
    <dgm:pt modelId="{57365FD7-20ED-4557-B89A-9AF0517260F2}" type="pres">
      <dgm:prSet presAssocID="{A4C7631B-FA5E-438A-9F4C-AC64F714D308}" presName="hierChild5" presStyleCnt="0"/>
      <dgm:spPr/>
    </dgm:pt>
    <dgm:pt modelId="{E699C172-BB6E-49F5-9A39-B180B9CD3F47}" type="pres">
      <dgm:prSet presAssocID="{80262B38-91B9-4697-B7F3-B406D97C791D}" presName="Name35" presStyleLbl="parChTrans1D2" presStyleIdx="2" presStyleCnt="3"/>
      <dgm:spPr/>
    </dgm:pt>
    <dgm:pt modelId="{11B317AC-976E-475C-A30D-88D02A37DA5F}" type="pres">
      <dgm:prSet presAssocID="{DEC1E6B4-AFD2-47ED-B47B-208059595BC0}" presName="hierRoot2" presStyleCnt="0">
        <dgm:presLayoutVars>
          <dgm:hierBranch/>
        </dgm:presLayoutVars>
      </dgm:prSet>
      <dgm:spPr/>
    </dgm:pt>
    <dgm:pt modelId="{6ED04F29-EC71-49A6-8C19-19610ABBE4BD}" type="pres">
      <dgm:prSet presAssocID="{DEC1E6B4-AFD2-47ED-B47B-208059595BC0}" presName="rootComposite" presStyleCnt="0"/>
      <dgm:spPr/>
    </dgm:pt>
    <dgm:pt modelId="{E4926AAA-B22E-4BD9-82F0-C314FE468580}" type="pres">
      <dgm:prSet presAssocID="{DEC1E6B4-AFD2-47ED-B47B-208059595BC0}" presName="rootText" presStyleLbl="node2" presStyleIdx="2" presStyleCnt="3">
        <dgm:presLayoutVars>
          <dgm:chPref val="3"/>
        </dgm:presLayoutVars>
      </dgm:prSet>
      <dgm:spPr/>
    </dgm:pt>
    <dgm:pt modelId="{7FE26C93-2EF4-4140-84C7-F63CB8A0FCA1}" type="pres">
      <dgm:prSet presAssocID="{DEC1E6B4-AFD2-47ED-B47B-208059595BC0}" presName="rootConnector" presStyleLbl="node2" presStyleIdx="2" presStyleCnt="3"/>
      <dgm:spPr/>
    </dgm:pt>
    <dgm:pt modelId="{C40A24C2-5895-4366-B1C3-5DD0499B52AC}" type="pres">
      <dgm:prSet presAssocID="{DEC1E6B4-AFD2-47ED-B47B-208059595BC0}" presName="hierChild4" presStyleCnt="0"/>
      <dgm:spPr/>
    </dgm:pt>
    <dgm:pt modelId="{BA4501FB-332B-41A0-84B5-FFED51B218A0}" type="pres">
      <dgm:prSet presAssocID="{DEC1E6B4-AFD2-47ED-B47B-208059595BC0}" presName="hierChild5" presStyleCnt="0"/>
      <dgm:spPr/>
    </dgm:pt>
    <dgm:pt modelId="{BB593057-AD13-415A-B98A-A7F4AFD43361}" type="pres">
      <dgm:prSet presAssocID="{237427A5-BD40-4BF2-990D-102D62AF97D9}" presName="hierChild3" presStyleCnt="0"/>
      <dgm:spPr/>
    </dgm:pt>
  </dgm:ptLst>
  <dgm:cxnLst>
    <dgm:cxn modelId="{B82A1F5A-A1C8-4ACD-A5A4-022A42210818}" type="presOf" srcId="{670CE6AF-BFC8-4B35-9A33-02CBF96941B9}" destId="{D1E3F44D-3B11-4961-B2C6-BB9E91D4C22A}" srcOrd="0" destOrd="0" presId="urn:microsoft.com/office/officeart/2005/8/layout/orgChart1"/>
    <dgm:cxn modelId="{6E4C5366-1106-4980-817B-6D8BBB0E43C8}" type="presOf" srcId="{237427A5-BD40-4BF2-990D-102D62AF97D9}" destId="{6DB56054-35C3-4028-B9F9-03082D174F1D}" srcOrd="0" destOrd="0" presId="urn:microsoft.com/office/officeart/2005/8/layout/orgChart1"/>
    <dgm:cxn modelId="{CA139E0E-6CD7-45E2-A629-948E68CA3906}" type="presOf" srcId="{A4C7631B-FA5E-438A-9F4C-AC64F714D308}" destId="{D5947124-5A56-41A3-A8DF-05B34CEA7DC5}" srcOrd="1" destOrd="0" presId="urn:microsoft.com/office/officeart/2005/8/layout/orgChart1"/>
    <dgm:cxn modelId="{2C4169F0-2E4C-4362-AF01-E9904213A4B0}" srcId="{0B1C3193-EAAE-496C-AE34-86EC2BFD5D1C}" destId="{237427A5-BD40-4BF2-990D-102D62AF97D9}" srcOrd="0" destOrd="0" parTransId="{6D685032-01B8-43F8-9E8F-70F6BBD06751}" sibTransId="{80E23283-9B7C-4D3C-8296-104A024F07FE}"/>
    <dgm:cxn modelId="{56431036-9BD2-4BC9-B42A-27847F01508E}" srcId="{237427A5-BD40-4BF2-990D-102D62AF97D9}" destId="{A4C7631B-FA5E-438A-9F4C-AC64F714D308}" srcOrd="1" destOrd="0" parTransId="{DBACD0D3-8EDA-4FD5-A6A8-C753CEDF2933}" sibTransId="{CB713020-C11E-4744-90F1-E4539D597831}"/>
    <dgm:cxn modelId="{C4D40230-D3B2-48E5-9D79-2B888C619ACD}" type="presOf" srcId="{BAA8ADD7-3608-4408-B914-2F25FCB6D388}" destId="{D2E1F129-B567-4A2A-B3CA-E6AD87EDB96A}" srcOrd="1" destOrd="0" presId="urn:microsoft.com/office/officeart/2005/8/layout/orgChart1"/>
    <dgm:cxn modelId="{3A9B9398-E3E2-4F34-BB22-D64A8BEFB5BC}" type="presOf" srcId="{BAA8ADD7-3608-4408-B914-2F25FCB6D388}" destId="{3151CFC1-AC21-4D27-BC1B-F0D2D062061F}" srcOrd="0" destOrd="0" presId="urn:microsoft.com/office/officeart/2005/8/layout/orgChart1"/>
    <dgm:cxn modelId="{C4FAAF62-16EA-4FAA-809B-C30E125FB100}" srcId="{237427A5-BD40-4BF2-990D-102D62AF97D9}" destId="{BAA8ADD7-3608-4408-B914-2F25FCB6D388}" srcOrd="0" destOrd="0" parTransId="{670CE6AF-BFC8-4B35-9A33-02CBF96941B9}" sibTransId="{3FA943C3-09CD-4335-90AD-61F8FE1F9B4C}"/>
    <dgm:cxn modelId="{201DC554-DE07-4289-8B48-749B6CBD624F}" type="presOf" srcId="{0B1C3193-EAAE-496C-AE34-86EC2BFD5D1C}" destId="{EF14B827-C44F-479A-B442-F95E00B5EE84}" srcOrd="0" destOrd="0" presId="urn:microsoft.com/office/officeart/2005/8/layout/orgChart1"/>
    <dgm:cxn modelId="{5D67A172-9F11-4E9F-8C65-0183BF7C4D47}" type="presOf" srcId="{DBACD0D3-8EDA-4FD5-A6A8-C753CEDF2933}" destId="{9B19AAAB-12ED-447C-85DB-60494142B35E}" srcOrd="0" destOrd="0" presId="urn:microsoft.com/office/officeart/2005/8/layout/orgChart1"/>
    <dgm:cxn modelId="{00DD7835-C53C-4708-B713-D022E4FEBEAB}" type="presOf" srcId="{DEC1E6B4-AFD2-47ED-B47B-208059595BC0}" destId="{7FE26C93-2EF4-4140-84C7-F63CB8A0FCA1}" srcOrd="1" destOrd="0" presId="urn:microsoft.com/office/officeart/2005/8/layout/orgChart1"/>
    <dgm:cxn modelId="{A82DDFC9-E967-44F2-A6E2-6C9E97DA72F1}" type="presOf" srcId="{A4C7631B-FA5E-438A-9F4C-AC64F714D308}" destId="{78DCBF22-A916-481B-BC1A-E3BF34262DBA}" srcOrd="0" destOrd="0" presId="urn:microsoft.com/office/officeart/2005/8/layout/orgChart1"/>
    <dgm:cxn modelId="{87A2715F-0078-41DD-A1D3-B641D9E606F8}" srcId="{237427A5-BD40-4BF2-990D-102D62AF97D9}" destId="{DEC1E6B4-AFD2-47ED-B47B-208059595BC0}" srcOrd="2" destOrd="0" parTransId="{80262B38-91B9-4697-B7F3-B406D97C791D}" sibTransId="{585DDA9E-E620-4808-B2FB-6AF62E8EFFF7}"/>
    <dgm:cxn modelId="{06C6B7CB-2379-453A-912E-7E77CAEE4FC6}" type="presOf" srcId="{237427A5-BD40-4BF2-990D-102D62AF97D9}" destId="{4D04B818-A212-4950-9690-12CE6BBE7C41}" srcOrd="1" destOrd="0" presId="urn:microsoft.com/office/officeart/2005/8/layout/orgChart1"/>
    <dgm:cxn modelId="{16249E51-77AE-4D94-ABD3-87F70A5408B3}" type="presOf" srcId="{DEC1E6B4-AFD2-47ED-B47B-208059595BC0}" destId="{E4926AAA-B22E-4BD9-82F0-C314FE468580}" srcOrd="0" destOrd="0" presId="urn:microsoft.com/office/officeart/2005/8/layout/orgChart1"/>
    <dgm:cxn modelId="{F61165C6-0A32-4A39-9A7C-79512FDDACB5}" type="presOf" srcId="{80262B38-91B9-4697-B7F3-B406D97C791D}" destId="{E699C172-BB6E-49F5-9A39-B180B9CD3F47}" srcOrd="0" destOrd="0" presId="urn:microsoft.com/office/officeart/2005/8/layout/orgChart1"/>
    <dgm:cxn modelId="{B0F9BBA9-7D09-4BC8-BBB2-258285066E52}" type="presParOf" srcId="{EF14B827-C44F-479A-B442-F95E00B5EE84}" destId="{3DC84BEF-D0A1-498D-AC33-39942A88DBE2}" srcOrd="0" destOrd="0" presId="urn:microsoft.com/office/officeart/2005/8/layout/orgChart1"/>
    <dgm:cxn modelId="{6EB2939B-318E-4059-A792-CA67E941D060}" type="presParOf" srcId="{3DC84BEF-D0A1-498D-AC33-39942A88DBE2}" destId="{A11E5005-686A-4179-8BC5-7E9F0C410564}" srcOrd="0" destOrd="0" presId="urn:microsoft.com/office/officeart/2005/8/layout/orgChart1"/>
    <dgm:cxn modelId="{3CD98561-09E6-434D-ACBA-F37075EF6098}" type="presParOf" srcId="{A11E5005-686A-4179-8BC5-7E9F0C410564}" destId="{6DB56054-35C3-4028-B9F9-03082D174F1D}" srcOrd="0" destOrd="0" presId="urn:microsoft.com/office/officeart/2005/8/layout/orgChart1"/>
    <dgm:cxn modelId="{77107CA4-B906-4E81-BA7C-A85415400D65}" type="presParOf" srcId="{A11E5005-686A-4179-8BC5-7E9F0C410564}" destId="{4D04B818-A212-4950-9690-12CE6BBE7C41}" srcOrd="1" destOrd="0" presId="urn:microsoft.com/office/officeart/2005/8/layout/orgChart1"/>
    <dgm:cxn modelId="{4035D8B1-19D5-4C42-A0D6-66B895F1A28A}" type="presParOf" srcId="{3DC84BEF-D0A1-498D-AC33-39942A88DBE2}" destId="{CC6C860B-E16F-4D20-B6A0-F29CB347F7F7}" srcOrd="1" destOrd="0" presId="urn:microsoft.com/office/officeart/2005/8/layout/orgChart1"/>
    <dgm:cxn modelId="{D7BA90B1-7CE6-4498-A03B-651740760DE1}" type="presParOf" srcId="{CC6C860B-E16F-4D20-B6A0-F29CB347F7F7}" destId="{D1E3F44D-3B11-4961-B2C6-BB9E91D4C22A}" srcOrd="0" destOrd="0" presId="urn:microsoft.com/office/officeart/2005/8/layout/orgChart1"/>
    <dgm:cxn modelId="{0B85B666-E9E7-4622-BF1A-9B8FBC09157B}" type="presParOf" srcId="{CC6C860B-E16F-4D20-B6A0-F29CB347F7F7}" destId="{D886E4E3-558E-4064-8C41-1A791BCE3B9B}" srcOrd="1" destOrd="0" presId="urn:microsoft.com/office/officeart/2005/8/layout/orgChart1"/>
    <dgm:cxn modelId="{7F5C47A0-BD06-49C0-934B-D378F994A8B1}" type="presParOf" srcId="{D886E4E3-558E-4064-8C41-1A791BCE3B9B}" destId="{C86BA6EF-9FFD-4181-A80F-972F2425BAC1}" srcOrd="0" destOrd="0" presId="urn:microsoft.com/office/officeart/2005/8/layout/orgChart1"/>
    <dgm:cxn modelId="{A377FA32-4925-4D1E-A734-9617D361F0CE}" type="presParOf" srcId="{C86BA6EF-9FFD-4181-A80F-972F2425BAC1}" destId="{3151CFC1-AC21-4D27-BC1B-F0D2D062061F}" srcOrd="0" destOrd="0" presId="urn:microsoft.com/office/officeart/2005/8/layout/orgChart1"/>
    <dgm:cxn modelId="{CF8FFE1B-7DBA-4598-A3EA-F77DB700E013}" type="presParOf" srcId="{C86BA6EF-9FFD-4181-A80F-972F2425BAC1}" destId="{D2E1F129-B567-4A2A-B3CA-E6AD87EDB96A}" srcOrd="1" destOrd="0" presId="urn:microsoft.com/office/officeart/2005/8/layout/orgChart1"/>
    <dgm:cxn modelId="{FFAEFD53-1A9A-4094-92A3-4D101BCB70CA}" type="presParOf" srcId="{D886E4E3-558E-4064-8C41-1A791BCE3B9B}" destId="{303EED78-2335-4336-9AA0-1A2492677A64}" srcOrd="1" destOrd="0" presId="urn:microsoft.com/office/officeart/2005/8/layout/orgChart1"/>
    <dgm:cxn modelId="{3FD0D50D-276E-4420-BF9C-37EF3127CC7C}" type="presParOf" srcId="{D886E4E3-558E-4064-8C41-1A791BCE3B9B}" destId="{645655AC-E789-455B-BBCA-0F4193F46A56}" srcOrd="2" destOrd="0" presId="urn:microsoft.com/office/officeart/2005/8/layout/orgChart1"/>
    <dgm:cxn modelId="{445FBDC0-3114-415D-AD53-EBB5E55AC669}" type="presParOf" srcId="{CC6C860B-E16F-4D20-B6A0-F29CB347F7F7}" destId="{9B19AAAB-12ED-447C-85DB-60494142B35E}" srcOrd="2" destOrd="0" presId="urn:microsoft.com/office/officeart/2005/8/layout/orgChart1"/>
    <dgm:cxn modelId="{F6EB5618-557E-403B-965C-3C2478F0BB09}" type="presParOf" srcId="{CC6C860B-E16F-4D20-B6A0-F29CB347F7F7}" destId="{F91643A5-C8C0-4544-B613-3084329565FD}" srcOrd="3" destOrd="0" presId="urn:microsoft.com/office/officeart/2005/8/layout/orgChart1"/>
    <dgm:cxn modelId="{F37B3161-EF4C-4140-86EC-EA48E1A57715}" type="presParOf" srcId="{F91643A5-C8C0-4544-B613-3084329565FD}" destId="{59C3F795-6C2B-4AFC-B122-212CBF93BA7F}" srcOrd="0" destOrd="0" presId="urn:microsoft.com/office/officeart/2005/8/layout/orgChart1"/>
    <dgm:cxn modelId="{83FC55AE-5C9F-48D3-9DCB-1AE29DFBF7F1}" type="presParOf" srcId="{59C3F795-6C2B-4AFC-B122-212CBF93BA7F}" destId="{78DCBF22-A916-481B-BC1A-E3BF34262DBA}" srcOrd="0" destOrd="0" presId="urn:microsoft.com/office/officeart/2005/8/layout/orgChart1"/>
    <dgm:cxn modelId="{C197B89C-1133-41F1-865E-78904865D1F9}" type="presParOf" srcId="{59C3F795-6C2B-4AFC-B122-212CBF93BA7F}" destId="{D5947124-5A56-41A3-A8DF-05B34CEA7DC5}" srcOrd="1" destOrd="0" presId="urn:microsoft.com/office/officeart/2005/8/layout/orgChart1"/>
    <dgm:cxn modelId="{F7B89982-AB50-43ED-A067-6BA9D80868E5}" type="presParOf" srcId="{F91643A5-C8C0-4544-B613-3084329565FD}" destId="{8AC9D329-FB76-4E2F-A2B0-DD6F27467C08}" srcOrd="1" destOrd="0" presId="urn:microsoft.com/office/officeart/2005/8/layout/orgChart1"/>
    <dgm:cxn modelId="{3E21E7E2-3659-40A0-9C5E-3547A89AC034}" type="presParOf" srcId="{F91643A5-C8C0-4544-B613-3084329565FD}" destId="{57365FD7-20ED-4557-B89A-9AF0517260F2}" srcOrd="2" destOrd="0" presId="urn:microsoft.com/office/officeart/2005/8/layout/orgChart1"/>
    <dgm:cxn modelId="{6E5B290D-0401-4683-9D49-D4A139DC556A}" type="presParOf" srcId="{CC6C860B-E16F-4D20-B6A0-F29CB347F7F7}" destId="{E699C172-BB6E-49F5-9A39-B180B9CD3F47}" srcOrd="4" destOrd="0" presId="urn:microsoft.com/office/officeart/2005/8/layout/orgChart1"/>
    <dgm:cxn modelId="{D57CDEFD-591C-4AA1-BEB6-68901CC7D0DF}" type="presParOf" srcId="{CC6C860B-E16F-4D20-B6A0-F29CB347F7F7}" destId="{11B317AC-976E-475C-A30D-88D02A37DA5F}" srcOrd="5" destOrd="0" presId="urn:microsoft.com/office/officeart/2005/8/layout/orgChart1"/>
    <dgm:cxn modelId="{7F5ED1A9-1736-41E6-B5C8-E949D3CA3E42}" type="presParOf" srcId="{11B317AC-976E-475C-A30D-88D02A37DA5F}" destId="{6ED04F29-EC71-49A6-8C19-19610ABBE4BD}" srcOrd="0" destOrd="0" presId="urn:microsoft.com/office/officeart/2005/8/layout/orgChart1"/>
    <dgm:cxn modelId="{CFEA5CBB-55F4-4DF8-94FB-BCA83C58E623}" type="presParOf" srcId="{6ED04F29-EC71-49A6-8C19-19610ABBE4BD}" destId="{E4926AAA-B22E-4BD9-82F0-C314FE468580}" srcOrd="0" destOrd="0" presId="urn:microsoft.com/office/officeart/2005/8/layout/orgChart1"/>
    <dgm:cxn modelId="{39EDDA0F-DF19-451D-ADEC-8AB6122060AF}" type="presParOf" srcId="{6ED04F29-EC71-49A6-8C19-19610ABBE4BD}" destId="{7FE26C93-2EF4-4140-84C7-F63CB8A0FCA1}" srcOrd="1" destOrd="0" presId="urn:microsoft.com/office/officeart/2005/8/layout/orgChart1"/>
    <dgm:cxn modelId="{5E90F7BD-8B97-4BBD-98C7-C9030712C945}" type="presParOf" srcId="{11B317AC-976E-475C-A30D-88D02A37DA5F}" destId="{C40A24C2-5895-4366-B1C3-5DD0499B52AC}" srcOrd="1" destOrd="0" presId="urn:microsoft.com/office/officeart/2005/8/layout/orgChart1"/>
    <dgm:cxn modelId="{602C67D9-2F5F-4C8A-BDD3-83BBC8BB5939}" type="presParOf" srcId="{11B317AC-976E-475C-A30D-88D02A37DA5F}" destId="{BA4501FB-332B-41A0-84B5-FFED51B218A0}" srcOrd="2" destOrd="0" presId="urn:microsoft.com/office/officeart/2005/8/layout/orgChart1"/>
    <dgm:cxn modelId="{9D53DB3D-5EC2-493B-9813-A919277EE6BE}" type="presParOf" srcId="{3DC84BEF-D0A1-498D-AC33-39942A88DBE2}" destId="{BB593057-AD13-415A-B98A-A7F4AFD433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99C172-BB6E-49F5-9A39-B180B9CD3F47}">
      <dsp:nvSpPr>
        <dsp:cNvPr id="0" name=""/>
        <dsp:cNvSpPr/>
      </dsp:nvSpPr>
      <dsp:spPr>
        <a:xfrm>
          <a:off x="4389437" y="2054609"/>
          <a:ext cx="3105559" cy="538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490"/>
              </a:lnTo>
              <a:lnTo>
                <a:pt x="3105559" y="269490"/>
              </a:lnTo>
              <a:lnTo>
                <a:pt x="3105559" y="538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9AAAB-12ED-447C-85DB-60494142B35E}">
      <dsp:nvSpPr>
        <dsp:cNvPr id="0" name=""/>
        <dsp:cNvSpPr/>
      </dsp:nvSpPr>
      <dsp:spPr>
        <a:xfrm>
          <a:off x="4343717" y="2054609"/>
          <a:ext cx="91440" cy="538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3F44D-3B11-4961-B2C6-BB9E91D4C22A}">
      <dsp:nvSpPr>
        <dsp:cNvPr id="0" name=""/>
        <dsp:cNvSpPr/>
      </dsp:nvSpPr>
      <dsp:spPr>
        <a:xfrm>
          <a:off x="1283878" y="2054609"/>
          <a:ext cx="3105559" cy="538981"/>
        </a:xfrm>
        <a:custGeom>
          <a:avLst/>
          <a:gdLst/>
          <a:ahLst/>
          <a:cxnLst/>
          <a:rect l="0" t="0" r="0" b="0"/>
          <a:pathLst>
            <a:path>
              <a:moveTo>
                <a:pt x="3105559" y="0"/>
              </a:moveTo>
              <a:lnTo>
                <a:pt x="3105559" y="269490"/>
              </a:lnTo>
              <a:lnTo>
                <a:pt x="0" y="269490"/>
              </a:lnTo>
              <a:lnTo>
                <a:pt x="0" y="538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56054-35C3-4028-B9F9-03082D174F1D}">
      <dsp:nvSpPr>
        <dsp:cNvPr id="0" name=""/>
        <dsp:cNvSpPr/>
      </dsp:nvSpPr>
      <dsp:spPr>
        <a:xfrm>
          <a:off x="3106148" y="771320"/>
          <a:ext cx="2566577" cy="1283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ADAMS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THE SECOND PRESIDENT</a:t>
          </a:r>
        </a:p>
      </dsp:txBody>
      <dsp:txXfrm>
        <a:off x="3106148" y="771320"/>
        <a:ext cx="2566577" cy="1283288"/>
      </dsp:txXfrm>
    </dsp:sp>
    <dsp:sp modelId="{3151CFC1-AC21-4D27-BC1B-F0D2D062061F}">
      <dsp:nvSpPr>
        <dsp:cNvPr id="0" name=""/>
        <dsp:cNvSpPr/>
      </dsp:nvSpPr>
      <dsp:spPr>
        <a:xfrm>
          <a:off x="589" y="2593590"/>
          <a:ext cx="2566577" cy="1283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XYZ AFFAIR</a:t>
          </a:r>
        </a:p>
      </dsp:txBody>
      <dsp:txXfrm>
        <a:off x="589" y="2593590"/>
        <a:ext cx="2566577" cy="1283288"/>
      </dsp:txXfrm>
    </dsp:sp>
    <dsp:sp modelId="{78DCBF22-A916-481B-BC1A-E3BF34262DBA}">
      <dsp:nvSpPr>
        <dsp:cNvPr id="0" name=""/>
        <dsp:cNvSpPr/>
      </dsp:nvSpPr>
      <dsp:spPr>
        <a:xfrm>
          <a:off x="3106148" y="2593590"/>
          <a:ext cx="2566577" cy="1283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ALIEN 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 SEDITION ACTS</a:t>
          </a:r>
        </a:p>
      </dsp:txBody>
      <dsp:txXfrm>
        <a:off x="3106148" y="2593590"/>
        <a:ext cx="2566577" cy="1283288"/>
      </dsp:txXfrm>
    </dsp:sp>
    <dsp:sp modelId="{E4926AAA-B22E-4BD9-82F0-C314FE468580}">
      <dsp:nvSpPr>
        <dsp:cNvPr id="0" name=""/>
        <dsp:cNvSpPr/>
      </dsp:nvSpPr>
      <dsp:spPr>
        <a:xfrm>
          <a:off x="6211707" y="2593590"/>
          <a:ext cx="2566577" cy="1283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THE KENTUCKY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AND VIRGINIA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RESOLUTIONS</a:t>
          </a:r>
        </a:p>
      </dsp:txBody>
      <dsp:txXfrm>
        <a:off x="6211707" y="2593590"/>
        <a:ext cx="2566577" cy="1283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81090-6EE5-4773-951A-4B1E110E2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39D17-E20F-4E37-AADE-6945DDA5D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1005D-FF6C-4C84-AA80-0C8EE250C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808D8E-EDCC-4B61-8A25-0432C4593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D85ACB-6542-40D9-997B-36BF87D3B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107A2D-1603-4368-B3EB-8FA4EF91B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0465-1EC3-416A-AF0E-B39F8CDEE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667AE-DF75-4730-82AE-74BA78613D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BC486-974F-4D77-A263-23D389AA9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A61EF-F5F2-4E21-A0AA-CD3717E67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9D834-8EAA-4D12-88F0-CC41B0D4E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2B695-0A5B-4F6A-8376-7EFD44F2AF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261BB-F34C-400D-9702-EEF616E6A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C167F-B37C-421E-AB4E-2B7B8612C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D0077F8-BB0B-41E7-A5FF-E2DC952D19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hyperlink" Target="http://images.google.com/imgres?imgurl=http://www.sm5sxl.net/~mats/graphics/images/clipart/maps/virginia.png&amp;imgrefurl=http://www.sm5sxl.net/~mats/graphics/images/clipart/maps/&amp;h=335&amp;w=640&amp;sz=3&amp;hl=en&amp;start=1&amp;tbnid=8hpqndQr4DuvlM:&amp;tbnh=70&amp;tbnw=135&amp;prev=/images?q=virginia+map+clip+art&amp;svnum=10&amp;hl=en&amp;lr=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://images.google.com/imgres?imgurl=http://cc.joensuu.fi/~tniemi/3d/images/2.1.xyz.gif&amp;imgrefurl=http://cc.joensuu.fi/~tniemi/3d/2.html&amp;h=231&amp;w=254&amp;sz=5&amp;hl=en&amp;start=8&amp;tbnid=NI3wZVtqIeC9YM:&amp;tbnh=96&amp;tbnw=106&amp;prev=/images?q=XYZ+&amp;svnum=10&amp;hl=en&amp;lr=&amp;sa=G" TargetMode="External"/><Relationship Id="rId12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hyperlink" Target="http://images.google.com/imgres?imgurl=http://www.sm5sxl.net/~mats/graphics/images/clipart/maps/kentucky.png&amp;imgrefurl=http://www.sm5sxl.net/~mats/graphics/images/clipart/maps/&amp;h=300&amp;w=600&amp;sz=3&amp;hl=en&amp;start=11&amp;tbnid=akXabYXUlmiglM:&amp;tbnh=66&amp;tbnw=133&amp;prev=/images?q=kentucky+map+clip+art&amp;svnum=10&amp;hl=en&amp;lr=" TargetMode="External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images.google.com/imgres?imgurl=http://www.energyquest.ca.gov/devoured/assets/ch6_9.jpg&amp;imgrefurl=http://www.energyquest.ca.gov/devoured/ch6_10.html&amp;h=175&amp;w=150&amp;sz=22&amp;hl=en&amp;start=14&amp;tbnid=7goGO9glc39AaM:&amp;tbnh=95&amp;tbnw=81&amp;prev=/images?q=hand+over+mouth&amp;svnum=10&amp;hl=en&amp;lr=" TargetMode="External"/><Relationship Id="rId1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4.xml"/><Relationship Id="rId1" Type="http://schemas.openxmlformats.org/officeDocument/2006/relationships/video" Target="file:///E:\videos\Adams.flv.htm.M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6" Type="http://schemas.openxmlformats.org/officeDocument/2006/relationships/hyperlink" Target="http://images.google.com/imgres?imgurl=http://www.clipartguide.com/_thumbs/0060-0503-0413-2137.jpg&amp;imgrefurl=http://www.clipartguide.com/_search_terms/frenchmen.html&amp;h=100&amp;w=91&amp;sz=6&amp;hl=en&amp;start=4&amp;tbnid=elRrSu5DOKXE2M:&amp;tbnh=77&amp;tbnw=70&amp;prev=/images?q=frenchmen+clip+art&amp;svnum=10&amp;hl=en&amp;lr=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clipartxp.com/Transportation/ship.jpg&amp;imgrefurl=http://www.clipartxp.com/Transportation/ship.shtml&amp;h=207&amp;w=320&amp;sz=10&amp;hl=en&amp;start=3&amp;tbnid=NgIt7JV2IAGtmM:&amp;tbnh=73&amp;tbnw=113&amp;prev=/images?q=+ships+clip+art&amp;svnum=10&amp;hl=en&amp;lr=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images.google.com/imgres?imgurl=http://upload.wikimedia.org/wikipedia/commons/thumb/8/81/Stop_sign.png/200px-Stop_sign.png&amp;imgrefurl=http://en.wikipedia.org/wiki/Stop_sign&amp;h=200&amp;w=200&amp;sz=6&amp;hl=en&amp;start=1&amp;tbnid=GRYyrrESJim_gM:&amp;tbnh=99&amp;tbnw=99&amp;prev=/images?q=stop+sign&amp;svnum=10&amp;hl=en&amp;lr=" TargetMode="External"/><Relationship Id="rId3" Type="http://schemas.openxmlformats.org/officeDocument/2006/relationships/hyperlink" Target="http://images.google.com/imgres?imgurl=http://www.lib.utexas.edu/photodraw/portraits/talleyrand.jpg&amp;imgrefurl=http://www.lib.utexas.edu/photodraw/portraits/&amp;h=525&amp;w=447&amp;sz=59&amp;hl=en&amp;start=2&amp;tbnid=tU9m7-WLjhG7OM:&amp;tbnh=129&amp;tbnw=109&amp;prev=/images?q=Talleyrand&amp;svnum=10&amp;hl=en&amp;lr=" TargetMode="External"/><Relationship Id="rId7" Type="http://schemas.openxmlformats.org/officeDocument/2006/relationships/hyperlink" Target="http://images.google.com/imgres?imgurl=http://www.law.umkc.edu/faculty/projects/ftrials/conlaw/MARSHALL.jpg&amp;imgrefurl=http://www.law.umkc.edu/faculty/projects/ftrials/conlaw/images.htm&amp;h=189&amp;w=168&amp;sz=39&amp;hl=en&amp;start=3&amp;tbnid=W1HBfitzyLt65M:&amp;tbnh=97&amp;tbnw=86&amp;prev=/images?q=john+marshall&amp;svnum=10&amp;hl=en&amp;lr=&amp;sa=G" TargetMode="External"/><Relationship Id="rId12" Type="http://schemas.openxmlformats.org/officeDocument/2006/relationships/image" Target="../media/image14.jpe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2.wav"/><Relationship Id="rId6" Type="http://schemas.openxmlformats.org/officeDocument/2006/relationships/image" Target="../media/image11.jpeg"/><Relationship Id="rId11" Type="http://schemas.openxmlformats.org/officeDocument/2006/relationships/hyperlink" Target="http://images.google.com/imgres?imgurl=http://www.townofmountpleasant.com/images/content/vc_pinckney.jpg&amp;imgrefurl=http://www.townofmountpleasant.com/index.cfm?section=11&amp;page=2&amp;mesg=art445.23945&amp;h=153&amp;w=160&amp;sz=8&amp;hl=en&amp;start=6&amp;tbnid=oS35V-yeIgSV4M:&amp;tbnh=87&amp;tbnw=92&amp;prev=/images?q=charles+pinckney&amp;svnum=10&amp;hl=en&amp;lr=&amp;sa=X" TargetMode="External"/><Relationship Id="rId5" Type="http://schemas.openxmlformats.org/officeDocument/2006/relationships/hyperlink" Target="http://images.google.com/imgres?imgurl=http://swootatude.tripod.com/thumbnails/xyznail.jpg&amp;imgrefurl=http://swootatude.tripod.com/&amp;h=70&amp;w=70&amp;sz=8&amp;hl=en&amp;start=25&amp;tbnid=wWttsjbvP5GmpM:&amp;tbnh=66&amp;tbnw=66&amp;prev=/images?q=xyz+affair&amp;start=20&amp;ndsp=20&amp;svnum=10&amp;hl=en&amp;lr=&amp;sa=N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13.jpeg"/><Relationship Id="rId4" Type="http://schemas.openxmlformats.org/officeDocument/2006/relationships/image" Target="../media/image10.jpeg"/><Relationship Id="rId9" Type="http://schemas.openxmlformats.org/officeDocument/2006/relationships/hyperlink" Target="http://images.google.com/imgres?imgurl=http://upload.wikimedia.org/wikipedia/en/9/9d/Elbridge-gerry-painting.jpg&amp;imgrefurl=http://en.wikipedia.org/wiki/Elbridge_Gerry&amp;h=313&amp;w=202&amp;sz=10&amp;hl=en&amp;start=2&amp;tbnid=oOvFoVO7Lo0bfM:&amp;tbnh=113&amp;tbnw=72&amp;prev=/images?q=elbridge+gerry&amp;svnum=10&amp;hl=en&amp;lr=" TargetMode="External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www.thatquiz.com/images/money/us-penny.gif&amp;imgrefurl=http://www.thatquiz.com/tq/docs/coins.html&amp;h=175&amp;w=175&amp;sz=14&amp;hl=en&amp;start=1&amp;tbnid=bCrYv85ljbb0RM:&amp;tbnh=95&amp;tbnw=95&amp;prev=/images?q=penny&amp;svnum=10&amp;hl=en&amp;lr=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afB5NJmER5M&amp;feature=related&amp;safety_mode=true&amp;persist_safety_mode=1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google.com/imgres?imgurl=http://www.newburyportchessclub.net/images/club%20news/2004/lots_of_money_2.jpg&amp;imgrefurl=http://www.newburyportchessclub.net/Club_News/clubnews2004.htm&amp;h=158&amp;w=175&amp;sz=12&amp;hl=en&amp;start=8&amp;tbnid=TkaWOtom1NjVgM:&amp;tbnh=85&amp;tbnw=95&amp;prev=/images?q=lots+of+money&amp;svnum=10&amp;hl=en&amp;lr=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images.amazon.com/images/P/B000067JZH.01._SX140_SCLZZZZZZZ_.jpg&amp;imgrefurl=http://blogcritics.org/archives/2003/08/24/232610.php&amp;h=202&amp;w=140&amp;sz=10&amp;hl=en&amp;start=5&amp;tbnid=msmvzsiRDR7ziM:&amp;tbnh=99&amp;tbnw=68&amp;prev=/images?q=overthrow+a+government&amp;svnum=10&amp;hl=en&amp;lr=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whitmanpolice.com/images/prison.jpg&amp;imgrefurl=http://www.whitmanpolice.com/wanted.htm&amp;h=496&amp;w=752&amp;sz=52&amp;hl=en&amp;start=3&amp;tbnid=yVViDySRcqb-bM:&amp;tbnh=92&amp;tbnw=140&amp;prev=/images?q=behind+bars&amp;svnum=10&amp;hl=en&amp;lr=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m/imgres?imgurl=http://clipartreview.com/_gallery/_LG/729092.jpg&amp;imgrefurl=http://clipartreview.com/_gallery/_pages/729092.html&amp;h=159&amp;w=350&amp;sz=12&amp;hl=en&amp;start=31&amp;tbnid=RJfVQ9OhhMHFlM:&amp;tbnh=52&amp;tbnw=116&amp;prev=/images?q=kentucky+map+clip+art&amp;start=21&amp;svnum=10&amp;hl=en&amp;lr=&amp;sa=N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hyperlink" Target="http://images.google.com/imgres?imgurl=http://clipartreview.com/_gallery/_LG/15310943.jpg&amp;imgrefurl=http://clipartreview.com/_gallery/_pages/15310943.html&amp;h=243&amp;w=350&amp;sz=19&amp;hl=en&amp;start=3&amp;tbnid=8BL2nHVInmPuhM:&amp;tbnh=80&amp;tbnw=116&amp;prev=/images?q=STRONG+ARMS+CLIP+ART&amp;svnum=10&amp;hl=en&amp;lr=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om/imgres?imgurl=http://www.clipartreview.com/_gallery/_TN/1394424.gif&amp;imgrefurl=http://www.clipartreview.com/_gallery/_search_term_pages/virginia.html&amp;h=66&amp;w=135&amp;sz=3&amp;hl=en&amp;start=35&amp;tbnid=LLnhp6yFwfajTM:&amp;tbnh=42&amp;tbnw=87&amp;prev=/images?q=virginia+map+clip+art&amp;start=20&amp;ndsp=20&amp;svnum=10&amp;hl=en&amp;lr=&amp;sa=N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jpeg"/><Relationship Id="rId5" Type="http://schemas.openxmlformats.org/officeDocument/2006/relationships/image" Target="../media/image22.jpeg"/><Relationship Id="rId4" Type="http://schemas.openxmlformats.org/officeDocument/2006/relationships/hyperlink" Target="http://images.google.com/imgres?imgurl=http://clipartreview.com/_gallery/_LG/15310943.jpg&amp;imgrefurl=http://clipartreview.com/_gallery/_pages/15310943.html&amp;h=243&amp;w=350&amp;sz=19&amp;hl=en&amp;start=3&amp;tbnid=8BL2nHVInmPuhM:&amp;tbnh=80&amp;tbnw=116&amp;prev=/images?q=STRONG+ARMS+CLIP+ART&amp;svnum=10&amp;hl=en&amp;lr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85725" y="381000"/>
            <a:ext cx="90582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JOHN ADAMS AS PRESIDENT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52400" y="1143000"/>
          <a:ext cx="8778875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92" name="Picture 44" descr="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648200"/>
            <a:ext cx="2133600" cy="1931988"/>
          </a:xfrm>
          <a:prstGeom prst="rect">
            <a:avLst/>
          </a:prstGeom>
          <a:noFill/>
        </p:spPr>
      </p:pic>
      <p:pic>
        <p:nvPicPr>
          <p:cNvPr id="2094" name="Picture 46" descr="ch6_9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7600" y="4572000"/>
            <a:ext cx="1754188" cy="2057400"/>
          </a:xfrm>
          <a:prstGeom prst="rect">
            <a:avLst/>
          </a:prstGeom>
          <a:noFill/>
        </p:spPr>
      </p:pic>
      <p:pic>
        <p:nvPicPr>
          <p:cNvPr id="2096" name="Picture 48" descr="kentucky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96000" y="4648200"/>
            <a:ext cx="1905000" cy="944563"/>
          </a:xfrm>
          <a:prstGeom prst="rect">
            <a:avLst/>
          </a:prstGeom>
          <a:noFill/>
        </p:spPr>
      </p:pic>
      <p:pic>
        <p:nvPicPr>
          <p:cNvPr id="2098" name="Picture 50" descr="virginia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53200" y="5638800"/>
            <a:ext cx="1981200" cy="1027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Graphic spid="8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0" name="Adams.flv.htm.MPG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228600"/>
            <a:ext cx="8686800" cy="63436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07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730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85725" y="381000"/>
            <a:ext cx="90582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XYZ AFFAIR</a:t>
            </a:r>
          </a:p>
        </p:txBody>
      </p:sp>
      <p:sp>
        <p:nvSpPr>
          <p:cNvPr id="3077" name="File"/>
          <p:cNvSpPr>
            <a:spLocks noEditPoints="1" noChangeArrowheads="1"/>
          </p:cNvSpPr>
          <p:nvPr/>
        </p:nvSpPr>
        <p:spPr bwMode="auto">
          <a:xfrm>
            <a:off x="457200" y="1447800"/>
            <a:ext cx="4572000" cy="35052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France became upset with the U.S. because</a:t>
            </a:r>
          </a:p>
          <a:p>
            <a:r>
              <a:rPr lang="en-US"/>
              <a:t> a) we didn’t help them in the French Revolution</a:t>
            </a:r>
          </a:p>
          <a:p>
            <a:r>
              <a:rPr lang="en-US"/>
              <a:t> b) we signed a treaty with Great Britain encouraging trade</a:t>
            </a:r>
          </a:p>
        </p:txBody>
      </p:sp>
      <p:pic>
        <p:nvPicPr>
          <p:cNvPr id="3079" name="Picture 7" descr="louis16-execu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1295400"/>
            <a:ext cx="3294063" cy="4525963"/>
          </a:xfrm>
          <a:noFill/>
          <a:ln/>
        </p:spPr>
      </p:pic>
      <p:pic>
        <p:nvPicPr>
          <p:cNvPr id="3083" name="Picture 11" descr="ship">
            <a:hlinkClick r:id="rId4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810000" y="3048000"/>
            <a:ext cx="1981200" cy="1279525"/>
          </a:xfrm>
          <a:ln/>
        </p:spPr>
      </p:pic>
      <p:sp>
        <p:nvSpPr>
          <p:cNvPr id="3081" name="File"/>
          <p:cNvSpPr>
            <a:spLocks noEditPoints="1" noChangeArrowheads="1"/>
          </p:cNvSpPr>
          <p:nvPr/>
        </p:nvSpPr>
        <p:spPr bwMode="auto">
          <a:xfrm>
            <a:off x="1598613" y="4497388"/>
            <a:ext cx="3811587" cy="2211387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France began attacking U.S. ships involved in trade with Great Britain</a:t>
            </a:r>
          </a:p>
        </p:txBody>
      </p:sp>
      <p:pic>
        <p:nvPicPr>
          <p:cNvPr id="3087" name="Picture 15" descr="0060-0503-0413-2137">
            <a:hlinkClick r:id="rId6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7010400" y="2971800"/>
            <a:ext cx="1316038" cy="1447800"/>
          </a:xfrm>
          <a:ln/>
        </p:spPr>
      </p:pic>
      <p:pic>
        <p:nvPicPr>
          <p:cNvPr id="3090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freakingidiot.wav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64008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420" fill="hold"/>
                                        <p:tgtEl>
                                          <p:spTgt spid="3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42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42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420"/>
                            </p:stCondLst>
                            <p:childTnLst>
                              <p:par>
                                <p:cTn id="36" presetID="2" presetClass="exit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920"/>
                            </p:stCondLst>
                            <p:childTnLst>
                              <p:par>
                                <p:cTn id="4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3420" fill="hold"/>
                                        <p:tgtEl>
                                          <p:spTgt spid="3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90"/>
                </p:tgtEl>
              </p:cMediaNode>
            </p:audio>
          </p:childTnLst>
        </p:cTn>
      </p:par>
    </p:tnLst>
    <p:bldLst>
      <p:bldP spid="3076" grpId="0" animBg="1"/>
      <p:bldP spid="3077" grpId="0" animBg="1"/>
      <p:bldP spid="30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ile"/>
          <p:cNvSpPr>
            <a:spLocks noEditPoints="1" noChangeArrowheads="1"/>
          </p:cNvSpPr>
          <p:nvPr/>
        </p:nvSpPr>
        <p:spPr bwMode="auto">
          <a:xfrm>
            <a:off x="533400" y="304800"/>
            <a:ext cx="3429000" cy="25146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Adams sent John Marshall, Elbridge Gerry, &amp; Charles Pinckney on a peace mission to France</a:t>
            </a:r>
          </a:p>
        </p:txBody>
      </p:sp>
      <p:sp>
        <p:nvSpPr>
          <p:cNvPr id="7173" name="File"/>
          <p:cNvSpPr>
            <a:spLocks noEditPoints="1" noChangeArrowheads="1"/>
          </p:cNvSpPr>
          <p:nvPr/>
        </p:nvSpPr>
        <p:spPr bwMode="auto">
          <a:xfrm>
            <a:off x="6019800" y="4724400"/>
            <a:ext cx="2895600" cy="18097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They were known only as “X, Y, and Z”</a:t>
            </a:r>
          </a:p>
        </p:txBody>
      </p:sp>
      <p:sp>
        <p:nvSpPr>
          <p:cNvPr id="7174" name="File"/>
          <p:cNvSpPr>
            <a:spLocks noEditPoints="1" noChangeArrowheads="1"/>
          </p:cNvSpPr>
          <p:nvPr/>
        </p:nvSpPr>
        <p:spPr bwMode="auto">
          <a:xfrm>
            <a:off x="457200" y="4648200"/>
            <a:ext cx="2971800" cy="17526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He sent three men whose identities were kept secret</a:t>
            </a:r>
          </a:p>
        </p:txBody>
      </p:sp>
      <p:sp>
        <p:nvSpPr>
          <p:cNvPr id="7175" name="File"/>
          <p:cNvSpPr>
            <a:spLocks noEditPoints="1" noChangeArrowheads="1"/>
          </p:cNvSpPr>
          <p:nvPr/>
        </p:nvSpPr>
        <p:spPr bwMode="auto">
          <a:xfrm>
            <a:off x="4724400" y="304800"/>
            <a:ext cx="3886200" cy="18288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French foreign minister Talleyrand refused to see them himself</a:t>
            </a:r>
          </a:p>
        </p:txBody>
      </p:sp>
      <p:pic>
        <p:nvPicPr>
          <p:cNvPr id="7177" name="Picture 9" descr="talleyrand">
            <a:hlinkClick r:id="rId3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010400" y="2286000"/>
            <a:ext cx="1803400" cy="2133600"/>
          </a:xfrm>
          <a:ln/>
        </p:spPr>
      </p:pic>
      <p:pic>
        <p:nvPicPr>
          <p:cNvPr id="7180" name="Picture 12" descr="xyznail">
            <a:hlinkClick r:id="rId5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3886200" y="4953000"/>
            <a:ext cx="1447800" cy="1447800"/>
          </a:xfrm>
          <a:ln/>
        </p:spPr>
      </p:pic>
      <p:pic>
        <p:nvPicPr>
          <p:cNvPr id="7184" name="Picture 16" descr="MARSHALL">
            <a:hlinkClick r:id="rId7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3200400" y="3200400"/>
            <a:ext cx="819150" cy="923925"/>
          </a:xfrm>
          <a:ln/>
        </p:spPr>
      </p:pic>
      <p:pic>
        <p:nvPicPr>
          <p:cNvPr id="7188" name="Picture 20" descr="Elbridge-gerry-painting">
            <a:hlinkClick r:id="rId9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10" cstate="print"/>
          <a:srcRect/>
          <a:stretch>
            <a:fillRect/>
          </a:stretch>
        </p:blipFill>
        <p:spPr>
          <a:xfrm>
            <a:off x="4267200" y="3657600"/>
            <a:ext cx="685800" cy="1076325"/>
          </a:xfrm>
          <a:ln/>
        </p:spPr>
      </p:pic>
      <p:pic>
        <p:nvPicPr>
          <p:cNvPr id="7192" name="Picture 24" descr="vc_pinckney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2667000"/>
            <a:ext cx="876300" cy="828675"/>
          </a:xfrm>
          <a:prstGeom prst="rect">
            <a:avLst/>
          </a:prstGeom>
          <a:noFill/>
        </p:spPr>
      </p:pic>
      <p:pic>
        <p:nvPicPr>
          <p:cNvPr id="7194" name="Picture 26" descr="200px-Stop_sign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05400" y="2590800"/>
            <a:ext cx="1524000" cy="1524000"/>
          </a:xfrm>
          <a:prstGeom prst="rect">
            <a:avLst/>
          </a:prstGeom>
          <a:noFill/>
        </p:spPr>
      </p:pic>
      <p:pic>
        <p:nvPicPr>
          <p:cNvPr id="7195" name="Picture 2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eat_it_hippy.wav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00800" y="4267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1456" fill="hold"/>
                                        <p:tgtEl>
                                          <p:spTgt spid="7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456" fill="hold"/>
                                        <p:tgtEl>
                                          <p:spTgt spid="7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5"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95"/>
                </p:tgtEl>
              </p:cMediaNode>
            </p:audio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File"/>
          <p:cNvSpPr>
            <a:spLocks noEditPoints="1" noChangeArrowheads="1"/>
          </p:cNvSpPr>
          <p:nvPr/>
        </p:nvSpPr>
        <p:spPr bwMode="auto">
          <a:xfrm>
            <a:off x="457200" y="304800"/>
            <a:ext cx="3429000" cy="2286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X, Y, and Z proposed that the U.S. pay $250,000 to see Talleyrand</a:t>
            </a:r>
          </a:p>
        </p:txBody>
      </p:sp>
      <p:sp>
        <p:nvSpPr>
          <p:cNvPr id="12293" name="File"/>
          <p:cNvSpPr>
            <a:spLocks noEditPoints="1" noChangeArrowheads="1"/>
          </p:cNvSpPr>
          <p:nvPr/>
        </p:nvSpPr>
        <p:spPr bwMode="auto">
          <a:xfrm>
            <a:off x="4419600" y="3581400"/>
            <a:ext cx="3962400" cy="23431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This brought about the saying “Millions for defense; not one cent for tribute!”</a:t>
            </a:r>
          </a:p>
        </p:txBody>
      </p:sp>
      <p:pic>
        <p:nvPicPr>
          <p:cNvPr id="12299" name="Picture 11" descr="us-penny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09800" y="4114800"/>
            <a:ext cx="1709738" cy="1709738"/>
          </a:xfrm>
          <a:ln/>
        </p:spPr>
      </p:pic>
      <p:pic>
        <p:nvPicPr>
          <p:cNvPr id="12302" name="Picture 14" descr="lots_of_money_2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48200" y="685800"/>
            <a:ext cx="2209800" cy="1976438"/>
          </a:xfrm>
          <a:ln/>
        </p:spPr>
      </p:pic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057400" y="3962400"/>
            <a:ext cx="1981200" cy="2057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85800" y="6172200"/>
            <a:ext cx="7620000" cy="457200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hlinkClick r:id="rId6"/>
              </a:rPr>
              <a:t>http://www.youtube.com/watch?v=afB5NJmER5M&amp;feature=related&amp;safety_mode=true&amp;persist_safety_mode=1</a:t>
            </a:r>
            <a:endParaRPr lang="en-US" sz="1200" dirty="0" smtClean="0"/>
          </a:p>
          <a:p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30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85725" y="381000"/>
            <a:ext cx="90582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THE ALIEN AND SEDITION ACTS</a:t>
            </a:r>
          </a:p>
        </p:txBody>
      </p:sp>
      <p:sp>
        <p:nvSpPr>
          <p:cNvPr id="15365" name="File"/>
          <p:cNvSpPr>
            <a:spLocks noEditPoints="1" noChangeArrowheads="1"/>
          </p:cNvSpPr>
          <p:nvPr/>
        </p:nvSpPr>
        <p:spPr bwMode="auto">
          <a:xfrm>
            <a:off x="304800" y="1447800"/>
            <a:ext cx="2895600" cy="18097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Our government began to worry about subversion</a:t>
            </a:r>
          </a:p>
        </p:txBody>
      </p:sp>
      <p:sp>
        <p:nvSpPr>
          <p:cNvPr id="15366" name="File"/>
          <p:cNvSpPr>
            <a:spLocks noEditPoints="1" noChangeArrowheads="1"/>
          </p:cNvSpPr>
          <p:nvPr/>
        </p:nvSpPr>
        <p:spPr bwMode="auto">
          <a:xfrm>
            <a:off x="5562600" y="1600200"/>
            <a:ext cx="3048000" cy="19812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Subversion—activity designed to overthrow a government</a:t>
            </a:r>
          </a:p>
        </p:txBody>
      </p:sp>
      <p:sp>
        <p:nvSpPr>
          <p:cNvPr id="15367" name="File"/>
          <p:cNvSpPr>
            <a:spLocks noEditPoints="1" noChangeArrowheads="1"/>
          </p:cNvSpPr>
          <p:nvPr/>
        </p:nvSpPr>
        <p:spPr bwMode="auto">
          <a:xfrm>
            <a:off x="457200" y="4343400"/>
            <a:ext cx="2895600" cy="18097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In response, Adams passed four laws</a:t>
            </a:r>
          </a:p>
        </p:txBody>
      </p:sp>
      <p:pic>
        <p:nvPicPr>
          <p:cNvPr id="15369" name="Picture 9" descr="B000067JZH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162800" y="4038600"/>
            <a:ext cx="1412875" cy="2057400"/>
          </a:xfrm>
          <a:ln/>
        </p:spPr>
      </p:pic>
      <p:graphicFrame>
        <p:nvGraphicFramePr>
          <p:cNvPr id="15372" name="Diagram 12"/>
          <p:cNvGraphicFramePr>
            <a:graphicFrameLocks/>
          </p:cNvGraphicFramePr>
          <p:nvPr>
            <p:ph sz="half" idx="2"/>
          </p:nvPr>
        </p:nvGraphicFramePr>
        <p:xfrm>
          <a:off x="2590800" y="1981200"/>
          <a:ext cx="4038600" cy="4525963"/>
        </p:xfrm>
        <a:graphic>
          <a:graphicData uri="http://schemas.openxmlformats.org/drawingml/2006/compatibility">
            <com:legacyDrawing xmlns:com="http://schemas.openxmlformats.org/drawingml/2006/compatibility" spid="_x0000_s1537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Dgm spid="153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File"/>
          <p:cNvSpPr>
            <a:spLocks noEditPoints="1" noChangeArrowheads="1"/>
          </p:cNvSpPr>
          <p:nvPr/>
        </p:nvSpPr>
        <p:spPr bwMode="auto">
          <a:xfrm>
            <a:off x="5257800" y="4114800"/>
            <a:ext cx="3581400" cy="25908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Many felt these laws were unfair and were designed to keep Federalists strong and Republicans weak</a:t>
            </a:r>
          </a:p>
        </p:txBody>
      </p:sp>
      <p:sp>
        <p:nvSpPr>
          <p:cNvPr id="18437" name="File"/>
          <p:cNvSpPr>
            <a:spLocks noEditPoints="1" noChangeArrowheads="1"/>
          </p:cNvSpPr>
          <p:nvPr/>
        </p:nvSpPr>
        <p:spPr bwMode="auto">
          <a:xfrm>
            <a:off x="609600" y="3581400"/>
            <a:ext cx="4343400" cy="3048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Alien Act &amp; Alien Enemies Act—gave the president power to imprison or deport aliens suspected of activities posing a threat to the national government</a:t>
            </a:r>
          </a:p>
        </p:txBody>
      </p:sp>
      <p:sp>
        <p:nvSpPr>
          <p:cNvPr id="18438" name="File"/>
          <p:cNvSpPr>
            <a:spLocks noEditPoints="1" noChangeArrowheads="1"/>
          </p:cNvSpPr>
          <p:nvPr/>
        </p:nvSpPr>
        <p:spPr bwMode="auto">
          <a:xfrm>
            <a:off x="5105400" y="152400"/>
            <a:ext cx="3810000" cy="23622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Sedition Act—allowed for punishment of those who criticized the government verbally or in writing</a:t>
            </a:r>
          </a:p>
        </p:txBody>
      </p:sp>
      <p:sp>
        <p:nvSpPr>
          <p:cNvPr id="18439" name="File"/>
          <p:cNvSpPr>
            <a:spLocks noEditPoints="1" noChangeArrowheads="1"/>
          </p:cNvSpPr>
          <p:nvPr/>
        </p:nvSpPr>
        <p:spPr bwMode="auto">
          <a:xfrm>
            <a:off x="457200" y="381000"/>
            <a:ext cx="4038600" cy="2819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Naturalization Act—made it more difficult for foreigners to become US citizens saying they had to live in the U.S. for 14 years instead of 5</a:t>
            </a:r>
          </a:p>
        </p:txBody>
      </p:sp>
      <p:pic>
        <p:nvPicPr>
          <p:cNvPr id="18441" name="Picture 9" descr="patriot%20ac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34200" y="2133600"/>
            <a:ext cx="1943100" cy="2540000"/>
          </a:xfrm>
          <a:noFill/>
          <a:ln/>
        </p:spPr>
      </p:pic>
      <p:pic>
        <p:nvPicPr>
          <p:cNvPr id="18444" name="Picture 12" descr="prison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657600" y="2971800"/>
            <a:ext cx="2057400" cy="13525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85725" y="381000"/>
            <a:ext cx="90582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THE KENTUCKY AND VIRGINIA RESOLUTIONS</a:t>
            </a:r>
          </a:p>
        </p:txBody>
      </p:sp>
      <p:sp>
        <p:nvSpPr>
          <p:cNvPr id="21510" name="File"/>
          <p:cNvSpPr>
            <a:spLocks noEditPoints="1" noChangeArrowheads="1"/>
          </p:cNvSpPr>
          <p:nvPr/>
        </p:nvSpPr>
        <p:spPr bwMode="auto">
          <a:xfrm>
            <a:off x="457200" y="1600200"/>
            <a:ext cx="2895600" cy="18097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Proposed in response to Adams’ four acts</a:t>
            </a:r>
          </a:p>
        </p:txBody>
      </p:sp>
      <p:sp>
        <p:nvSpPr>
          <p:cNvPr id="21511" name="File"/>
          <p:cNvSpPr>
            <a:spLocks noEditPoints="1" noChangeArrowheads="1"/>
          </p:cNvSpPr>
          <p:nvPr/>
        </p:nvSpPr>
        <p:spPr bwMode="auto">
          <a:xfrm>
            <a:off x="5562600" y="1524000"/>
            <a:ext cx="2895600" cy="19812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They wanted to increase the power of the states</a:t>
            </a:r>
          </a:p>
        </p:txBody>
      </p:sp>
      <p:sp>
        <p:nvSpPr>
          <p:cNvPr id="21512" name="File"/>
          <p:cNvSpPr>
            <a:spLocks noEditPoints="1" noChangeArrowheads="1"/>
          </p:cNvSpPr>
          <p:nvPr/>
        </p:nvSpPr>
        <p:spPr bwMode="auto">
          <a:xfrm>
            <a:off x="533400" y="4267200"/>
            <a:ext cx="2971800" cy="1905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They wanted to limit the power of the national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  <p:bldP spid="21511" grpId="0" animBg="1"/>
      <p:bldP spid="215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File"/>
          <p:cNvSpPr>
            <a:spLocks noEditPoints="1" noChangeArrowheads="1"/>
          </p:cNvSpPr>
          <p:nvPr/>
        </p:nvSpPr>
        <p:spPr bwMode="auto">
          <a:xfrm>
            <a:off x="3048000" y="228600"/>
            <a:ext cx="2895600" cy="18097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 sz="2800"/>
              <a:t>KENTUCKY RESOLUTION</a:t>
            </a:r>
          </a:p>
        </p:txBody>
      </p:sp>
      <p:pic>
        <p:nvPicPr>
          <p:cNvPr id="22534" name="Picture 6" descr="729092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24200" y="2590800"/>
            <a:ext cx="2667000" cy="1195388"/>
          </a:xfrm>
          <a:ln/>
        </p:spPr>
      </p:pic>
      <p:pic>
        <p:nvPicPr>
          <p:cNvPr id="22537" name="Picture 9" descr="15310943">
            <a:hlinkClick r:id="rId4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286000" y="3200400"/>
            <a:ext cx="1208088" cy="1752600"/>
          </a:xfrm>
          <a:ln/>
        </p:spPr>
      </p:pic>
      <p:pic>
        <p:nvPicPr>
          <p:cNvPr id="22541" name="Picture 13" descr="15310943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486400" y="2057400"/>
            <a:ext cx="1155700" cy="1676400"/>
          </a:xfrm>
          <a:ln/>
        </p:spPr>
      </p:pic>
      <p:sp>
        <p:nvSpPr>
          <p:cNvPr id="22544" name="File"/>
          <p:cNvSpPr>
            <a:spLocks noEditPoints="1" noChangeArrowheads="1"/>
          </p:cNvSpPr>
          <p:nvPr/>
        </p:nvSpPr>
        <p:spPr bwMode="auto">
          <a:xfrm>
            <a:off x="381000" y="4800600"/>
            <a:ext cx="2895600" cy="18097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Proposed by Thomas Jefferson</a:t>
            </a:r>
          </a:p>
        </p:txBody>
      </p:sp>
      <p:sp>
        <p:nvSpPr>
          <p:cNvPr id="22545" name="File"/>
          <p:cNvSpPr>
            <a:spLocks noEditPoints="1" noChangeArrowheads="1"/>
          </p:cNvSpPr>
          <p:nvPr/>
        </p:nvSpPr>
        <p:spPr bwMode="auto">
          <a:xfrm>
            <a:off x="4114800" y="4038600"/>
            <a:ext cx="4572000" cy="24193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Said the national government had no right to exercise powers not specifically given in the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44" grpId="0" animBg="1"/>
      <p:bldP spid="225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File"/>
          <p:cNvSpPr>
            <a:spLocks noEditPoints="1" noChangeArrowheads="1"/>
          </p:cNvSpPr>
          <p:nvPr/>
        </p:nvSpPr>
        <p:spPr bwMode="auto">
          <a:xfrm>
            <a:off x="3124200" y="381000"/>
            <a:ext cx="2895600" cy="18097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 sz="2800"/>
              <a:t>Virginia</a:t>
            </a:r>
          </a:p>
          <a:p>
            <a:r>
              <a:rPr lang="en-US" sz="2800"/>
              <a:t>Resolution</a:t>
            </a:r>
          </a:p>
          <a:p>
            <a:endParaRPr lang="en-US"/>
          </a:p>
        </p:txBody>
      </p:sp>
      <p:pic>
        <p:nvPicPr>
          <p:cNvPr id="26630" name="Picture 6" descr="1394424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29000" y="2819400"/>
            <a:ext cx="2209800" cy="1066800"/>
          </a:xfrm>
          <a:ln/>
        </p:spPr>
      </p:pic>
      <p:pic>
        <p:nvPicPr>
          <p:cNvPr id="26632" name="Picture 8" descr="15310943">
            <a:hlinkClick r:id="rId4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638425" y="3200400"/>
            <a:ext cx="866775" cy="1257300"/>
          </a:xfrm>
          <a:noFill/>
          <a:ln/>
        </p:spPr>
      </p:pic>
      <p:pic>
        <p:nvPicPr>
          <p:cNvPr id="26635" name="Picture 11" descr="15310943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562600" y="2286000"/>
            <a:ext cx="1025525" cy="1485900"/>
          </a:xfrm>
          <a:noFill/>
          <a:ln/>
        </p:spPr>
      </p:pic>
      <p:sp>
        <p:nvSpPr>
          <p:cNvPr id="26638" name="File"/>
          <p:cNvSpPr>
            <a:spLocks noEditPoints="1" noChangeArrowheads="1"/>
          </p:cNvSpPr>
          <p:nvPr/>
        </p:nvSpPr>
        <p:spPr bwMode="auto">
          <a:xfrm>
            <a:off x="304800" y="4572000"/>
            <a:ext cx="3200400" cy="21336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Said states should be able to nullify (cancel) federal laws they oppose</a:t>
            </a:r>
          </a:p>
        </p:txBody>
      </p:sp>
      <p:sp>
        <p:nvSpPr>
          <p:cNvPr id="26639" name="File"/>
          <p:cNvSpPr>
            <a:spLocks noEditPoints="1" noChangeArrowheads="1"/>
          </p:cNvSpPr>
          <p:nvPr/>
        </p:nvSpPr>
        <p:spPr bwMode="auto">
          <a:xfrm>
            <a:off x="4800600" y="4495800"/>
            <a:ext cx="3657600" cy="2057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Neither resolution passed, but it addressed states’ rights for the first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38" grpId="0" animBg="1"/>
      <p:bldP spid="2663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66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66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350</Words>
  <Application>Microsoft Office PowerPoint</Application>
  <PresentationFormat>On-screen Show (4:3)</PresentationFormat>
  <Paragraphs>50</Paragraphs>
  <Slides>10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Kindred</dc:creator>
  <cp:lastModifiedBy>Kindred</cp:lastModifiedBy>
  <cp:revision>20</cp:revision>
  <dcterms:created xsi:type="dcterms:W3CDTF">2006-07-03T17:05:38Z</dcterms:created>
  <dcterms:modified xsi:type="dcterms:W3CDTF">2011-12-31T20:20:19Z</dcterms:modified>
</cp:coreProperties>
</file>