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051F-A66D-48DC-BB59-114B9C466520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6D77-935D-4EE7-AF7D-A4DFCEB65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t.state.la.us/museum/online_exhibits/Cabildo/6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041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1905000" y="1676400"/>
            <a:ext cx="3810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572000"/>
            <a:ext cx="236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http://www.crt.state.la.us/museum/online_exhibits/Cabildo/6.aspx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Frisco ISD</dc:creator>
  <cp:lastModifiedBy>Frisco ISD</cp:lastModifiedBy>
  <cp:revision>2</cp:revision>
  <dcterms:created xsi:type="dcterms:W3CDTF">2014-01-27T20:22:15Z</dcterms:created>
  <dcterms:modified xsi:type="dcterms:W3CDTF">2014-01-27T20:26:08Z</dcterms:modified>
</cp:coreProperties>
</file>