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2E40-D12E-42A5-ACF6-0D0072213BDF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2BC7F-3752-4CCE-917A-D4FFA32E8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3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2E40-D12E-42A5-ACF6-0D0072213BDF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2BC7F-3752-4CCE-917A-D4FFA32E8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0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2E40-D12E-42A5-ACF6-0D0072213BDF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2BC7F-3752-4CCE-917A-D4FFA32E8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4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2E40-D12E-42A5-ACF6-0D0072213BDF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2BC7F-3752-4CCE-917A-D4FFA32E8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2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2E40-D12E-42A5-ACF6-0D0072213BDF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2BC7F-3752-4CCE-917A-D4FFA32E8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7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2E40-D12E-42A5-ACF6-0D0072213BDF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2BC7F-3752-4CCE-917A-D4FFA32E8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9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2E40-D12E-42A5-ACF6-0D0072213BDF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2BC7F-3752-4CCE-917A-D4FFA32E8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84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2E40-D12E-42A5-ACF6-0D0072213BDF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2BC7F-3752-4CCE-917A-D4FFA32E8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5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2E40-D12E-42A5-ACF6-0D0072213BDF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2BC7F-3752-4CCE-917A-D4FFA32E8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8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2E40-D12E-42A5-ACF6-0D0072213BDF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2BC7F-3752-4CCE-917A-D4FFA32E8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5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2E40-D12E-42A5-ACF6-0D0072213BDF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2BC7F-3752-4CCE-917A-D4FFA32E8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4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52E40-D12E-42A5-ACF6-0D0072213BDF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2BC7F-3752-4CCE-917A-D4FFA32E8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80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62000" y="228600"/>
            <a:ext cx="7696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Your Historical Caricature must: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5410200"/>
          </a:xfrm>
        </p:spPr>
        <p:txBody>
          <a:bodyPr/>
          <a:lstStyle/>
          <a:p>
            <a:pPr eaLnBrk="1" hangingPunct="1"/>
            <a:r>
              <a:rPr lang="en-US" sz="3000" b="1" dirty="0" smtClean="0"/>
              <a:t>Caricature must be one of the European groups in the Americas that we studied: </a:t>
            </a:r>
            <a:r>
              <a:rPr lang="en-US" sz="3000" b="1" u="sng" dirty="0" smtClean="0"/>
              <a:t>Spanish, French or Dutch.</a:t>
            </a:r>
          </a:p>
          <a:p>
            <a:pPr eaLnBrk="1" hangingPunct="1"/>
            <a:r>
              <a:rPr lang="en-US" sz="3000" b="1" dirty="0" smtClean="0">
                <a:latin typeface="DJ Jenn Pen" pitchFamily="2" charset="0"/>
              </a:rPr>
              <a:t>Have 6 “accessories” symbolizing information you learned during our research.</a:t>
            </a:r>
          </a:p>
          <a:p>
            <a:pPr eaLnBrk="1" hangingPunct="1"/>
            <a:r>
              <a:rPr lang="en-US" sz="3000" b="1" dirty="0" smtClean="0">
                <a:latin typeface="Bodoni MT" pitchFamily="18" charset="0"/>
              </a:rPr>
              <a:t>Each accessory has to be labeled and explained on the back or bottom</a:t>
            </a:r>
          </a:p>
          <a:p>
            <a:pPr eaLnBrk="1" hangingPunct="1"/>
            <a:r>
              <a:rPr lang="en-US" sz="3000" b="1" dirty="0" smtClean="0">
                <a:latin typeface="Comic Sans MS" pitchFamily="66" charset="0"/>
              </a:rPr>
              <a:t>Your Caricature must be neat, creative  and colorful! </a:t>
            </a:r>
            <a:endParaRPr lang="en-US" sz="3000" b="1" dirty="0" smtClean="0">
              <a:latin typeface="Comic Sans MS" pitchFamily="66" charset="0"/>
            </a:endParaRPr>
          </a:p>
          <a:p>
            <a:pPr marL="0" indent="0" eaLnBrk="1" hangingPunct="1">
              <a:buNone/>
            </a:pPr>
            <a:endParaRPr lang="en-US" b="1" dirty="0" smtClean="0"/>
          </a:p>
        </p:txBody>
      </p:sp>
      <p:pic>
        <p:nvPicPr>
          <p:cNvPr id="6149" name="Picture 6" descr="http://t3.gstatic.com/images?q=tbn:ANd9GcRo-YJ430LVwV5VGxE07lIXVE3_cF311B6Ky1a2x0ng296dSU_r:www.greghalbert.com/portfolio/wp-content/uploads/2012/04/Tony-Romo-Carica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590800"/>
            <a:ext cx="14652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81000" y="6242447"/>
            <a:ext cx="8321040" cy="615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WOW me!!!! First Major Grade! </a:t>
            </a:r>
          </a:p>
        </p:txBody>
      </p:sp>
    </p:spTree>
    <p:extLst>
      <p:ext uri="{BB962C8B-B14F-4D97-AF65-F5344CB8AC3E}">
        <p14:creationId xmlns:p14="http://schemas.microsoft.com/office/powerpoint/2010/main" val="4158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Your Historical Caricature must: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Historical Caricature must:</dc:title>
  <dc:creator>MOORE, TARA</dc:creator>
  <cp:lastModifiedBy>MOORE, TARA</cp:lastModifiedBy>
  <cp:revision>2</cp:revision>
  <dcterms:created xsi:type="dcterms:W3CDTF">2014-09-02T16:24:55Z</dcterms:created>
  <dcterms:modified xsi:type="dcterms:W3CDTF">2014-09-02T16:26:05Z</dcterms:modified>
</cp:coreProperties>
</file>