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04" autoAdjust="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50E2A-3D47-D942-8220-76D051DD3FEA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62EAB-7F53-D149-8A38-461BC486F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4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cross.org/museum/history/claraBarton.asp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Sonofthesouth.com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Grant led his Union soldiers to victory at the Battle of Vicksburg.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Lincoln was so impressed with Grant’s leadership that he put him in charge of all Union forces.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62EAB-7F53-D149-8A38-461BC486F24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3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rogerjnorton.com</a:t>
            </a:r>
            <a:r>
              <a:rPr lang="en-US" dirty="0" smtClean="0"/>
              <a:t>/Lincoln87.html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62EAB-7F53-D149-8A38-461BC486F24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http://www.redcross.org/museum/history/claraBarton.asp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62EAB-7F53-D149-8A38-461BC486F24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6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0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2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6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7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AF3F-F947-E243-BB80-6B495259751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CDF7-2623-894D-9009-FA57324F6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federate flag.jpg"/>
          <p:cNvPicPr>
            <a:picLocks noChangeAspect="1"/>
          </p:cNvPicPr>
          <p:nvPr/>
        </p:nvPicPr>
        <p:blipFill>
          <a:blip r:embed="rId2">
            <a:lum bright="71000" contrast="-70000"/>
          </a:blip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71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People of the US Civil War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75510"/>
            <a:ext cx="6400800" cy="43053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Complete the following on a sheet of notebook </a:t>
            </a:r>
            <a:r>
              <a:rPr lang="en-US" sz="4000" b="1" dirty="0" smtClean="0">
                <a:solidFill>
                  <a:srgbClr val="FF0000"/>
                </a:solidFill>
              </a:rPr>
              <a:t>paper. 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For </a:t>
            </a:r>
            <a:r>
              <a:rPr lang="en-US" sz="4000" b="1" dirty="0" smtClean="0">
                <a:solidFill>
                  <a:srgbClr val="0070C0"/>
                </a:solidFill>
              </a:rPr>
              <a:t>each person, write a description and then create a Newspaper headline to describe their role in the civil war.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Example: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“George Washington Leads American Soldiers to victory at Yorktown!”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federate flag.jpg"/>
          <p:cNvPicPr>
            <a:picLocks noChangeAspect="1"/>
          </p:cNvPicPr>
          <p:nvPr/>
        </p:nvPicPr>
        <p:blipFill>
          <a:blip r:embed="rId2">
            <a:lum bright="71000" contrast="-70000"/>
          </a:blip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11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Jefferson Davis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984" y="47625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President of the Confederate States of America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jefferson-davis-portrai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1" b="9621"/>
          <a:stretch>
            <a:fillRect/>
          </a:stretch>
        </p:blipFill>
        <p:spPr>
          <a:xfrm>
            <a:off x="191818" y="1678122"/>
            <a:ext cx="5228997" cy="28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ion flag.jpe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-1257013"/>
            <a:ext cx="9144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Ulysses S.  Grant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5386079" cy="12575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know only two tunes: one of them is, “Yankee Doodle,” and the other isn’t.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ulysses-gran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9" y="2857787"/>
            <a:ext cx="2711582" cy="3503206"/>
          </a:xfrm>
          <a:prstGeom prst="rect">
            <a:avLst/>
          </a:prstGeom>
        </p:spPr>
      </p:pic>
      <p:pic>
        <p:nvPicPr>
          <p:cNvPr id="6" name="Picture 5" descr="220px-Ulysses_Grant_1870-188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279" y="1417638"/>
            <a:ext cx="2752308" cy="3665579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2901241" y="4905829"/>
            <a:ext cx="6242759" cy="1257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70C0"/>
                </a:solidFill>
              </a:rPr>
              <a:t>General of the Union Army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His goal was the total destruction of Confederate forces.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He waged war on the economic resources that were supporting the Confederate army.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federate flag.jpg"/>
          <p:cNvPicPr>
            <a:picLocks noChangeAspect="1"/>
          </p:cNvPicPr>
          <p:nvPr/>
        </p:nvPicPr>
        <p:blipFill>
          <a:blip r:embed="rId2">
            <a:lum bright="71000" contrast="-70000"/>
          </a:blip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095" y="876846"/>
            <a:ext cx="4599494" cy="1358354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Robert E. Lee</a:t>
            </a:r>
            <a:endParaRPr lang="en-US" sz="7200" dirty="0">
              <a:latin typeface="Bernard MT Condensed" pitchFamily="18" charset="0"/>
            </a:endParaRPr>
          </a:p>
        </p:txBody>
      </p:sp>
      <p:pic>
        <p:nvPicPr>
          <p:cNvPr id="4" name="Picture 3" descr="200px-Robert_Edward_Le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09" y="627351"/>
            <a:ext cx="3965986" cy="5869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3943" y="2803691"/>
            <a:ext cx="43236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General of the Confederate Army.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West Point graduate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Legendary military commander (U.S.-Mexican War)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Lincoln asked Lee to lead Northern troops but Lee felt he had to fight on the side of his home state (Virginia).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ion flag.jpe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-1257013"/>
            <a:ext cx="9144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Abraham Lincoln</a:t>
            </a:r>
            <a:endParaRPr lang="en-US" sz="7200" dirty="0">
              <a:latin typeface="Bernard MT Condensed" pitchFamily="18" charset="0"/>
            </a:endParaRPr>
          </a:p>
        </p:txBody>
      </p:sp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074599" cy="5342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31799" y="1417638"/>
            <a:ext cx="46122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President of the Union during the Civil War.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Began the process (Emancipation Proclamation) that led to the end of slavery in the U.S. 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Lincoln’s also remembered for his leadership, integrity, speeches and letters.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7143" y="4880883"/>
            <a:ext cx="4426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Lincoln’s Main Goal: reuniting the nation like it was before the war started.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Secondary Goal: freeing the slaves.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on flag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257013"/>
            <a:ext cx="9144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William Carney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455886" y="1600200"/>
            <a:ext cx="4230914" cy="45259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Received his medal for saving the American flag and planting it on the parapet and although wounded, holding it while the troops charged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Part of the Union’s assault on Fort Wagner.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First African American to be awarded the Congressional Medal of Honor.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9" descr="220px-William_Harvey_Carney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2" y="1375722"/>
            <a:ext cx="3437819" cy="475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9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on flag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257013"/>
            <a:ext cx="9144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Philip Bazaar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88" y="1417638"/>
            <a:ext cx="4268712" cy="493176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Resident of Massachusetts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Chilean immigrant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Joined the Union Navy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Assigned to the USS Santiago de Cuba during the Civil War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He was awarded the Medal of Honor for carrying dispatches (messages) during battle while under heavy fire Confederate gunfire.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Bazaar became the first Hispanic-American to be awarded the Congressional Medal of Honor. </a:t>
            </a:r>
          </a:p>
        </p:txBody>
      </p:sp>
      <p:pic>
        <p:nvPicPr>
          <p:cNvPr id="4" name="Picture 3" descr="USS_Santiago_de_Cub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9309"/>
            <a:ext cx="4875288" cy="317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6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on flag.jpe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-1257013"/>
            <a:ext cx="9144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94" y="23175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Clara Barton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25143" y="1374750"/>
            <a:ext cx="3461657" cy="475141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Risked her life to bring supplies and support to the soldiers in the field during the Civil War.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Founded the Red Cross in 1881.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220px-WcbbustCBarton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54" y="1654827"/>
            <a:ext cx="3798584" cy="369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0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397</Words>
  <Application>Microsoft Office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People of the US Civil War</vt:lpstr>
      <vt:lpstr>Jefferson Davis</vt:lpstr>
      <vt:lpstr>Ulysses S.  Grant</vt:lpstr>
      <vt:lpstr>Robert E. Lee</vt:lpstr>
      <vt:lpstr>Abraham Lincoln</vt:lpstr>
      <vt:lpstr>William Carney</vt:lpstr>
      <vt:lpstr>Philip Bazaar</vt:lpstr>
      <vt:lpstr>Clara Barton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 Davis</dc:title>
  <dc:creator>Piper Schoppe</dc:creator>
  <cp:lastModifiedBy>MOORE, TARA</cp:lastModifiedBy>
  <cp:revision>19</cp:revision>
  <dcterms:created xsi:type="dcterms:W3CDTF">2012-04-07T18:46:54Z</dcterms:created>
  <dcterms:modified xsi:type="dcterms:W3CDTF">2015-03-06T19:32:23Z</dcterms:modified>
</cp:coreProperties>
</file>