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1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0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7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FDF2-1303-43A1-AD19-7E3B5E2B62F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BD47-DE5D-41C0-B2B8-ACBA1A3B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5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3058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90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48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8991600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65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2</cp:revision>
  <dcterms:created xsi:type="dcterms:W3CDTF">2015-03-03T15:27:11Z</dcterms:created>
  <dcterms:modified xsi:type="dcterms:W3CDTF">2015-03-03T16:01:22Z</dcterms:modified>
</cp:coreProperties>
</file>