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3" r:id="rId2"/>
    <p:sldId id="266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otlight MT Ligh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otlight MT Ligh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otlight MT Ligh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otlight MT Ligh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otlight MT Light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Footlight MT Light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Footlight MT Light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Footlight MT Light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Footlight MT Ligh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FAE878-1999-49AB-951B-301157501B69}" type="datetimeFigureOut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DCF88D-76EB-44D3-AC94-B147EEA4C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0E840-D2B6-464B-854F-F6E1462CA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86FF-710C-4971-8D9A-0601101C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7944-972E-47A4-A2C6-220E1FEDC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8C83B-011A-4314-A091-6A0A954BC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F4AC-C1A4-491D-BA47-AC5C018FF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07C7-288D-4EFC-B9B1-022CFDB37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DE72-96DB-44AC-9FE6-672FC63DE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CC3B-5DE4-4EA9-BCB3-5489DE08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5F7CA-E67B-4123-9877-95A59B8D2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61744-BE4F-4D16-B58E-8CD0117C0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C50E-7B6B-409F-BED9-7760DBC6D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pPr>
              <a:defRPr/>
            </a:pPr>
            <a:fld id="{77EF6B77-DABF-4226-BA4F-85FBAD08D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r>
              <a:rPr lang="en-US" sz="2400" smtClean="0"/>
              <a:t>The Great Awakening and The Enlightenment</a:t>
            </a:r>
          </a:p>
        </p:txBody>
      </p:sp>
      <p:sp>
        <p:nvSpPr>
          <p:cNvPr id="2051" name="Text Placeholder 3"/>
          <p:cNvSpPr>
            <a:spLocks noGrp="1"/>
          </p:cNvSpPr>
          <p:nvPr>
            <p:ph type="body" idx="1"/>
          </p:nvPr>
        </p:nvSpPr>
        <p:spPr>
          <a:xfrm>
            <a:off x="533400" y="304800"/>
            <a:ext cx="4040188" cy="639763"/>
          </a:xfrm>
        </p:spPr>
        <p:txBody>
          <a:bodyPr/>
          <a:lstStyle/>
          <a:p>
            <a:pPr eaLnBrk="1" hangingPunct="1"/>
            <a:r>
              <a:rPr lang="en-US" sz="2000" smtClean="0"/>
              <a:t>The Great Awakening</a:t>
            </a:r>
          </a:p>
        </p:txBody>
      </p:sp>
      <p:sp>
        <p:nvSpPr>
          <p:cNvPr id="8196" name="Content Placeholder 4"/>
          <p:cNvSpPr>
            <a:spLocks noGrp="1"/>
          </p:cNvSpPr>
          <p:nvPr>
            <p:ph sz="half" idx="2"/>
          </p:nvPr>
        </p:nvSpPr>
        <p:spPr>
          <a:xfrm>
            <a:off x="0" y="914400"/>
            <a:ext cx="4497388" cy="4179888"/>
          </a:xfrm>
        </p:spPr>
        <p:txBody>
          <a:bodyPr/>
          <a:lstStyle/>
          <a:p>
            <a:pPr eaLnBrk="1" hangingPunct="1"/>
            <a:r>
              <a:rPr lang="en-US" sz="1600" b="1" smtClean="0"/>
              <a:t>The Great Awakening is:  </a:t>
            </a:r>
            <a:r>
              <a:rPr lang="en-US" sz="1600" smtClean="0">
                <a:solidFill>
                  <a:srgbClr val="7030A0"/>
                </a:solidFill>
              </a:rPr>
              <a:t>a religious movement in the English colonies in the early 1700s</a:t>
            </a:r>
          </a:p>
          <a:p>
            <a:pPr eaLnBrk="1" hangingPunct="1"/>
            <a:r>
              <a:rPr lang="en-US" sz="1600" b="1" smtClean="0"/>
              <a:t>The Great Awakening was significant (important) because:  </a:t>
            </a:r>
            <a:r>
              <a:rPr lang="en-US" sz="1600" smtClean="0">
                <a:solidFill>
                  <a:srgbClr val="7030A0"/>
                </a:solidFill>
              </a:rPr>
              <a:t>encouraged people to look at God in a different way - very emotional, people took control of their worship and created new churches. This independent thinking contributed to the spread of democratic feelings.</a:t>
            </a:r>
          </a:p>
          <a:p>
            <a:pPr eaLnBrk="1" hangingPunct="1"/>
            <a:r>
              <a:rPr lang="en-US" sz="1600" b="1" smtClean="0"/>
              <a:t>People Involved:  </a:t>
            </a:r>
            <a:r>
              <a:rPr lang="en-US" sz="1600" smtClean="0">
                <a:solidFill>
                  <a:srgbClr val="7030A0"/>
                </a:solidFill>
              </a:rPr>
              <a:t>Jonathan Edwards</a:t>
            </a:r>
          </a:p>
        </p:txBody>
      </p:sp>
      <p:sp>
        <p:nvSpPr>
          <p:cNvPr id="2053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304800"/>
            <a:ext cx="4041775" cy="639763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The Enlightenment</a:t>
            </a:r>
          </a:p>
        </p:txBody>
      </p:sp>
      <p:sp>
        <p:nvSpPr>
          <p:cNvPr id="8198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914400"/>
            <a:ext cx="4572000" cy="4179888"/>
          </a:xfrm>
        </p:spPr>
        <p:txBody>
          <a:bodyPr/>
          <a:lstStyle/>
          <a:p>
            <a:pPr eaLnBrk="1" hangingPunct="1"/>
            <a:r>
              <a:rPr lang="en-US" sz="1600" b="1" smtClean="0"/>
              <a:t>The Enlightenment is:  </a:t>
            </a:r>
            <a:r>
              <a:rPr lang="en-US" sz="1600" smtClean="0">
                <a:solidFill>
                  <a:srgbClr val="0070C0"/>
                </a:solidFill>
              </a:rPr>
              <a:t>Movement in Europe in the 1700s that encouraged the use of reason and experiment.</a:t>
            </a:r>
          </a:p>
          <a:p>
            <a:pPr eaLnBrk="1" hangingPunct="1"/>
            <a:r>
              <a:rPr lang="en-US" sz="1600" b="1" smtClean="0"/>
              <a:t>The Enlightenment was significant (important) because: </a:t>
            </a:r>
            <a:r>
              <a:rPr lang="en-US" sz="1600" smtClean="0">
                <a:solidFill>
                  <a:srgbClr val="0070C0"/>
                </a:solidFill>
              </a:rPr>
              <a:t>Scientific advancement, explained many laws of nature, such as gravity.   </a:t>
            </a:r>
          </a:p>
          <a:p>
            <a:pPr eaLnBrk="1" hangingPunct="1"/>
            <a:r>
              <a:rPr lang="en-US" sz="1600" b="1" smtClean="0"/>
              <a:t>People Involved:  </a:t>
            </a:r>
            <a:r>
              <a:rPr lang="en-US" sz="1600" smtClean="0">
                <a:solidFill>
                  <a:srgbClr val="0070C0"/>
                </a:solidFill>
              </a:rPr>
              <a:t>Ben Franklin, John Locke</a:t>
            </a: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196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800600" y="3733800"/>
            <a:ext cx="373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FROM THIS:			TO THIS:</a:t>
            </a:r>
          </a:p>
          <a:p>
            <a:r>
              <a:rPr lang="en-US" b="1"/>
              <a:t>Revelation 			Discovery</a:t>
            </a:r>
            <a:endParaRPr lang="en-US"/>
          </a:p>
          <a:p>
            <a:endParaRPr lang="en-US" b="1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3600" y="4114800"/>
            <a:ext cx="1524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0" y="3886200"/>
            <a:ext cx="373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FROM THIS:			TO THIS:</a:t>
            </a:r>
          </a:p>
          <a:p>
            <a:r>
              <a:rPr lang="en-US" b="1"/>
              <a:t>		</a:t>
            </a:r>
            <a:endParaRPr lang="en-US"/>
          </a:p>
          <a:p>
            <a:endParaRPr lang="en-US" b="1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66800" y="4267200"/>
            <a:ext cx="1524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856163"/>
            <a:ext cx="2805113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4"/>
          <p:cNvSpPr>
            <a:spLocks noChangeArrowheads="1"/>
          </p:cNvSpPr>
          <p:nvPr/>
        </p:nvSpPr>
        <p:spPr bwMode="auto">
          <a:xfrm>
            <a:off x="0" y="1524000"/>
            <a:ext cx="5715000" cy="5334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Oval 6"/>
          <p:cNvSpPr>
            <a:spLocks noChangeArrowheads="1"/>
          </p:cNvSpPr>
          <p:nvPr/>
        </p:nvSpPr>
        <p:spPr bwMode="auto">
          <a:xfrm>
            <a:off x="3276600" y="1524000"/>
            <a:ext cx="5867400" cy="5334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715000" y="2133600"/>
            <a:ext cx="2667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 dirty="0">
                <a:latin typeface="+mn-lt"/>
              </a:rPr>
              <a:t>1760’s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latin typeface="+mn-lt"/>
              </a:rPr>
              <a:t>Leaders: Benjamin Franklin and John Locke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latin typeface="+mn-lt"/>
              </a:rPr>
              <a:t>Science and Reason was the base of the movement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1800" u="sng" dirty="0">
                <a:latin typeface="+mn-lt"/>
              </a:rPr>
              <a:t>Wanted Natural Rights (life, liberty, and property)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latin typeface="+mn-lt"/>
              </a:rPr>
              <a:t>Right to be free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latin typeface="+mn-lt"/>
              </a:rPr>
              <a:t>Self Independence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 rot="-956905">
            <a:off x="0" y="533400"/>
            <a:ext cx="350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Broadway" pitchFamily="82" charset="0"/>
              </a:rPr>
              <a:t>The Great Awakening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 rot="1272886">
            <a:off x="5105400" y="381000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Broadway" pitchFamily="82" charset="0"/>
              </a:rPr>
              <a:t>The Enlightenment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4800" y="2133600"/>
            <a:ext cx="33528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 dirty="0">
                <a:latin typeface="+mn-lt"/>
              </a:rPr>
              <a:t>1730’s-1740’s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latin typeface="+mn-lt"/>
              </a:rPr>
              <a:t>Pastors-George Whitefield   and Jonathan Edwards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1800" u="sng" dirty="0">
                <a:latin typeface="+mn-lt"/>
              </a:rPr>
              <a:t>Religious Movement</a:t>
            </a:r>
            <a:r>
              <a:rPr lang="en-US" sz="1800" dirty="0">
                <a:latin typeface="+mn-lt"/>
              </a:rPr>
              <a:t>           that appealed to the       people’s heart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latin typeface="+mn-lt"/>
              </a:rPr>
              <a:t>Man is evil=Only Christ      can redeem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1800" u="sng" dirty="0">
                <a:latin typeface="+mn-lt"/>
              </a:rPr>
              <a:t>Encouraged equality        among African Americans    and won the right to       challenge authority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u="sng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581400" y="3276600"/>
            <a:ext cx="1828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1800" dirty="0">
                <a:latin typeface="+mn-lt"/>
              </a:rPr>
              <a:t>Government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1800" dirty="0">
                <a:latin typeface="+mn-lt"/>
              </a:rPr>
              <a:t>Rights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1800" dirty="0">
                <a:latin typeface="+mn-lt"/>
              </a:rPr>
              <a:t>Rebels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1800" dirty="0">
                <a:latin typeface="+mn-lt"/>
              </a:rPr>
              <a:t>Revolutionary Thinkers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dirty="0"/>
          </a:p>
        </p:txBody>
      </p:sp>
      <p:pic>
        <p:nvPicPr>
          <p:cNvPr id="3081" name="Picture 15" descr="ChristianShapes-Cross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31" b="64659"/>
          <a:stretch>
            <a:fillRect/>
          </a:stretch>
        </p:blipFill>
        <p:spPr bwMode="auto">
          <a:xfrm>
            <a:off x="0" y="0"/>
            <a:ext cx="68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7" descr="lightbul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063" y="0"/>
            <a:ext cx="1404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8" grpId="0"/>
      <p:bldP spid="205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209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The Great Awakening and The Enlightenment</vt:lpstr>
      <vt:lpstr>PowerPoint Presentation</vt:lpstr>
    </vt:vector>
  </TitlesOfParts>
  <Company>IISD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aemens</dc:creator>
  <cp:lastModifiedBy>MOORE, TARA</cp:lastModifiedBy>
  <cp:revision>33</cp:revision>
  <dcterms:created xsi:type="dcterms:W3CDTF">2007-09-27T18:59:41Z</dcterms:created>
  <dcterms:modified xsi:type="dcterms:W3CDTF">2014-09-12T16:48:58Z</dcterms:modified>
</cp:coreProperties>
</file>