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3842-AA2E-4AAF-AB77-EF8922D0CE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AF35B-5DA8-4E0E-B73F-A81BA393A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5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5A567-3A3A-4B12-A3CA-78F3E8DE8DF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A9B10-37BA-4D4E-930C-8E26CB905BF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3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25FC-E4EC-43C8-8020-F4F2513E9C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4D3F-CF75-4656-8244-88B4E8FFEA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0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3F999-F5FE-49A7-B73C-9FEC655056E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04C36-8E77-47D9-9996-6ACD939EE0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8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2EDE2-6E8B-4073-B988-F523C7E835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1ACB5-E2B1-45AD-A2FB-46553806BA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CCC5B-5065-4078-A49C-E47A211934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6C728-9A02-401C-841C-1FF58791BBC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9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64712-3008-40B7-ACF1-9763186FE9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DA11E-3C8A-4634-885F-BB3E3693AA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12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8CD10-E072-45EC-894E-E5A2B695F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21477-B20B-4987-A814-86D1496748E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6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767B4-C9E6-4169-8118-D663FBC907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E7F31-B691-4A8D-A4DF-E3536DE8CC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5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58AAF-28E3-44B3-AE2D-82674791C5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F991-BF1C-4285-B155-F3521693118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3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89CDE-48D6-424E-8D23-E8F27D16B6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2F78-6C46-43FF-864F-A24AFC8F33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9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9D2091-5598-4DB0-8082-948C0B65ABF6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9/3/2014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53F53F-6000-4E75-8A86-6BE7825D23B9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0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Historical Marker Instructions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458200" cy="36576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After viewing the videos and taking notes you will create a historical marker for either Plymouth or Jamestown.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If your last name begins with A-L you are assigned Jamestown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M-Z- Plymouth.  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A historical marker indicates the location of a historical event. It lists the name, dates, and description of the event. You will do the same for your colony. An example is below. </a:t>
            </a:r>
          </a:p>
          <a:p>
            <a:pPr eaLnBrk="1" hangingPunct="1"/>
            <a:endParaRPr lang="en-US" altLang="en-US" sz="2000" smtClean="0">
              <a:solidFill>
                <a:schemeClr val="tx1"/>
              </a:solidFill>
            </a:endParaRPr>
          </a:p>
        </p:txBody>
      </p:sp>
      <p:pic>
        <p:nvPicPr>
          <p:cNvPr id="5124" name="Picture 2" descr="http://t1.gstatic.com/images?q=tbn:ANd9GcRmPOjXTmzpUU_nFg5LdZ5FnNB2THobJLgvlVfOX6-h-AUhAIHK_A:www.in.gov/history/images/10199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31400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5146675" y="3765550"/>
            <a:ext cx="32004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Arial" charset="0"/>
                <a:cs typeface="Arial" charset="0"/>
              </a:rPr>
              <a:t>Make sure you include the following;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Arial" charset="0"/>
                <a:cs typeface="Arial" charset="0"/>
              </a:rPr>
              <a:t>-Name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Arial" charset="0"/>
                <a:cs typeface="Arial" charset="0"/>
              </a:rPr>
              <a:t>-Dates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Arial" charset="0"/>
                <a:cs typeface="Arial" charset="0"/>
              </a:rPr>
              <a:t>-People/Settlers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Arial" charset="0"/>
                <a:cs typeface="Arial" charset="0"/>
              </a:rPr>
              <a:t>-Description of colony and events that took place there</a:t>
            </a:r>
          </a:p>
        </p:txBody>
      </p:sp>
    </p:spTree>
    <p:extLst>
      <p:ext uri="{BB962C8B-B14F-4D97-AF65-F5344CB8AC3E}">
        <p14:creationId xmlns:p14="http://schemas.microsoft.com/office/powerpoint/2010/main" val="16702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Historical Marker Instructions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Marker Instructions</dc:title>
  <dc:creator>MOORE, TARA</dc:creator>
  <cp:lastModifiedBy>MOORE, TARA</cp:lastModifiedBy>
  <cp:revision>1</cp:revision>
  <dcterms:created xsi:type="dcterms:W3CDTF">2014-09-03T20:29:45Z</dcterms:created>
  <dcterms:modified xsi:type="dcterms:W3CDTF">2014-09-03T20:30:29Z</dcterms:modified>
</cp:coreProperties>
</file>