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  <p:sldId id="263" r:id="rId9"/>
    <p:sldId id="265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B929-6390-4958-A20D-328B13F0321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4E38-3DF3-4777-B149-E102273FAC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BC9BF1-2F5B-45D9-B646-099B14444A4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7AB5E7-5333-4BBC-8BA7-F753B0711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Montesquieu_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John_Locke_by_Herman_Verelst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Sir_William_Blackstone_from_NP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INFLUENCES on Our Documents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Articles of Confederation (1777)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First constitution of the United States of America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Formed a weak government </a:t>
            </a:r>
            <a:r>
              <a:rPr lang="en-US" sz="3200" dirty="0" smtClean="0"/>
              <a:t>due to people’s fears of a tyrannical rule.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Charles de Montesquieu (1689-1755)</a:t>
            </a: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/>
              <a:t>French political philosopher during the Enlightenment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Believed that powers of government should be clearly defined and divided</a:t>
            </a:r>
          </a:p>
          <a:p>
            <a:r>
              <a:rPr lang="en-US" sz="3200" dirty="0" smtClean="0"/>
              <a:t>Led to the </a:t>
            </a:r>
            <a:r>
              <a:rPr lang="en-US" sz="3200" dirty="0" smtClean="0">
                <a:solidFill>
                  <a:srgbClr val="FF0000"/>
                </a:solidFill>
              </a:rPr>
              <a:t>idea of separation of powers among three branches</a:t>
            </a:r>
          </a:p>
        </p:txBody>
      </p:sp>
      <p:pic>
        <p:nvPicPr>
          <p:cNvPr id="1026" name="Picture 2" descr="http://upload.wikimedia.org/wikipedia/commons/thumb/7/7e/Montesquieu_1.jpg/200px-Montesquieu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"/>
            <a:ext cx="1676400" cy="2774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John Locke (1632-1704)</a:t>
            </a:r>
          </a:p>
          <a:p>
            <a:r>
              <a:rPr lang="en-US" sz="3200" dirty="0" smtClean="0"/>
              <a:t>English political philosopher and physician during the Enlightenment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Believed in human reason </a:t>
            </a:r>
            <a:r>
              <a:rPr lang="en-US" sz="3200" dirty="0" smtClean="0"/>
              <a:t>– for each of us to seek truth instead of just listening to authority figures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Led to the idea of self government</a:t>
            </a:r>
          </a:p>
        </p:txBody>
      </p:sp>
      <p:pic>
        <p:nvPicPr>
          <p:cNvPr id="18434" name="Picture 2" descr="http://upload.wikimedia.org/wikipedia/commons/thumb/4/49/John_Locke_by_Herman_Verelst.png/200px-John_Locke_by_Herman_Verels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1905000" cy="2343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William Blackstone (1723-1780)</a:t>
            </a:r>
          </a:p>
          <a:p>
            <a:r>
              <a:rPr lang="en-US" sz="3200" dirty="0" smtClean="0"/>
              <a:t>English lawyer and accountant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Believed that human laws </a:t>
            </a:r>
            <a:r>
              <a:rPr lang="en-US" sz="3200" dirty="0" smtClean="0"/>
              <a:t>were as sure as scientific laws and just needed to be discovered (the existence of freewill and right to it existed just as the laws of gravity or motion)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His ideas helped shape the Declaration of Independence</a:t>
            </a:r>
          </a:p>
        </p:txBody>
      </p:sp>
      <p:pic>
        <p:nvPicPr>
          <p:cNvPr id="19460" name="Picture 4" descr="http://upload.wikimedia.org/wikipedia/commons/thumb/6/6d/Sir_William_Blackstone_from_NPG.jpg/220px-Sir_William_Blackstone_from_N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0"/>
            <a:ext cx="2095500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Mayflower compact (1620)</a:t>
            </a:r>
          </a:p>
          <a:p>
            <a:r>
              <a:rPr lang="en-US" sz="3200" dirty="0" smtClean="0"/>
              <a:t>Signed by the </a:t>
            </a:r>
            <a:r>
              <a:rPr lang="en-US" sz="3200" dirty="0" smtClean="0">
                <a:solidFill>
                  <a:srgbClr val="FF0000"/>
                </a:solidFill>
              </a:rPr>
              <a:t>Pilgrims</a:t>
            </a:r>
            <a:r>
              <a:rPr lang="en-US" sz="3200" dirty="0" smtClean="0"/>
              <a:t> upon arrival to America.</a:t>
            </a:r>
          </a:p>
          <a:p>
            <a:r>
              <a:rPr lang="en-US" sz="3200" dirty="0" smtClean="0"/>
              <a:t>Based on the English constitution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First example of a document establishing self-government in America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Presented the idea of majority rule</a:t>
            </a:r>
            <a:r>
              <a:rPr lang="en-US" sz="3200" dirty="0" smtClean="0"/>
              <a:t>, which was a stepping stone to representative government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Magna </a:t>
            </a:r>
            <a:r>
              <a:rPr lang="en-US" sz="3200" dirty="0" err="1" smtClean="0">
                <a:solidFill>
                  <a:srgbClr val="C00000"/>
                </a:solidFill>
              </a:rPr>
              <a:t>Carta</a:t>
            </a:r>
            <a:r>
              <a:rPr lang="en-US" sz="3200" dirty="0" smtClean="0">
                <a:solidFill>
                  <a:srgbClr val="C00000"/>
                </a:solidFill>
              </a:rPr>
              <a:t> (1215)</a:t>
            </a:r>
          </a:p>
          <a:p>
            <a:r>
              <a:rPr lang="en-US" sz="3200" dirty="0" smtClean="0"/>
              <a:t>Established the idea that the </a:t>
            </a:r>
            <a:r>
              <a:rPr lang="en-US" sz="3200" dirty="0" smtClean="0">
                <a:solidFill>
                  <a:srgbClr val="FF0000"/>
                </a:solidFill>
              </a:rPr>
              <a:t>power of the monarch was limited</a:t>
            </a:r>
            <a:r>
              <a:rPr lang="en-US" sz="3200" dirty="0" smtClean="0"/>
              <a:t>, not even the King was above the law.</a:t>
            </a:r>
          </a:p>
          <a:p>
            <a:r>
              <a:rPr lang="en-US" sz="3200" dirty="0" smtClean="0"/>
              <a:t>This led one of the seven principles – Limited Government</a:t>
            </a:r>
          </a:p>
          <a:p>
            <a:r>
              <a:rPr lang="en-US" sz="3200" dirty="0" smtClean="0"/>
              <a:t>Also guaranteed </a:t>
            </a:r>
            <a:r>
              <a:rPr lang="en-US" sz="3200" dirty="0" smtClean="0">
                <a:solidFill>
                  <a:srgbClr val="FF0000"/>
                </a:solidFill>
              </a:rPr>
              <a:t>due process of law</a:t>
            </a:r>
            <a:r>
              <a:rPr lang="en-US" sz="3200" dirty="0" smtClean="0"/>
              <a:t>, which became the basis for </a:t>
            </a:r>
            <a:r>
              <a:rPr lang="en-US" sz="3200" dirty="0" smtClean="0">
                <a:solidFill>
                  <a:srgbClr val="FF0000"/>
                </a:solidFill>
              </a:rPr>
              <a:t>the 5th amendment </a:t>
            </a:r>
            <a:r>
              <a:rPr lang="en-US" sz="3200" dirty="0" smtClean="0"/>
              <a:t>of the U.S. Constitution.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English Bill of Rights (1689)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Established the power to make laws and collect taxes belonged to the elected representatives </a:t>
            </a:r>
            <a:r>
              <a:rPr lang="en-US" sz="3000" dirty="0" smtClean="0"/>
              <a:t>(Parliament)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Included a list (bill) of rights of the people.</a:t>
            </a:r>
          </a:p>
          <a:p>
            <a:r>
              <a:rPr lang="en-US" sz="3000" dirty="0" smtClean="0"/>
              <a:t>Many of these rights are in the U.S. Bill of rights, including:  freedom of speech, petition, right to bear arms, freedom from cruel and unusual punishment, and excessive bail.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Declaration of Independence (1776)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Stated the colonies were a free and independent nation</a:t>
            </a:r>
          </a:p>
          <a:p>
            <a:r>
              <a:rPr lang="en-US" sz="3200" dirty="0" smtClean="0"/>
              <a:t>Stated that people have rights and a government should respect and protect those rights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Fundamental Orders of Connecticut (1639)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baseline="30000" dirty="0" smtClean="0">
                <a:solidFill>
                  <a:srgbClr val="FF0000"/>
                </a:solidFill>
              </a:rPr>
              <a:t>st</a:t>
            </a:r>
            <a:r>
              <a:rPr lang="en-US" sz="3200" dirty="0" smtClean="0">
                <a:solidFill>
                  <a:srgbClr val="FF0000"/>
                </a:solidFill>
              </a:rPr>
              <a:t> written constitution on American soil</a:t>
            </a:r>
            <a:r>
              <a:rPr lang="en-US" sz="3200" dirty="0" smtClean="0"/>
              <a:t>, written when the colony of Connecticut was founded</a:t>
            </a:r>
          </a:p>
          <a:p>
            <a:r>
              <a:rPr lang="en-US" sz="3200" dirty="0" smtClean="0"/>
              <a:t>Allowed for voting on colonial issues and limited the power of the governor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Expanded the idea of representative government in the colonies.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421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INFLUENCES on Our Documents</vt:lpstr>
      <vt:lpstr>Influential People</vt:lpstr>
      <vt:lpstr>Influential People</vt:lpstr>
      <vt:lpstr>Influential People</vt:lpstr>
      <vt:lpstr>Influential Documents</vt:lpstr>
      <vt:lpstr>Influential Documents</vt:lpstr>
      <vt:lpstr>Influential Documents</vt:lpstr>
      <vt:lpstr>Influential Documents</vt:lpstr>
      <vt:lpstr>Influential Documents</vt:lpstr>
      <vt:lpstr>Influential Documents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INFLUENCES on Our Documents</dc:title>
  <dc:creator>Frisco ISD</dc:creator>
  <cp:lastModifiedBy>Frisco ISD</cp:lastModifiedBy>
  <cp:revision>21</cp:revision>
  <dcterms:created xsi:type="dcterms:W3CDTF">2012-01-01T17:47:27Z</dcterms:created>
  <dcterms:modified xsi:type="dcterms:W3CDTF">2013-11-11T14:15:33Z</dcterms:modified>
</cp:coreProperties>
</file>