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4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71E7-153C-4C72-8126-60ECE14FE2D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99A2-504D-44FA-A4ED-9C73534BC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7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59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TARA</dc:creator>
  <cp:lastModifiedBy>MOORE, TARA</cp:lastModifiedBy>
  <cp:revision>1</cp:revision>
  <dcterms:created xsi:type="dcterms:W3CDTF">2014-10-30T20:34:38Z</dcterms:created>
  <dcterms:modified xsi:type="dcterms:W3CDTF">2014-10-30T20:35:11Z</dcterms:modified>
</cp:coreProperties>
</file>