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4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8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4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8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6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8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4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0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7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0BE03-0298-4394-A2D1-BA89C9E69EE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CE4B7-50E9-4390-9A1C-440EA18F4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2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150"/>
            <a:ext cx="861060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149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1450"/>
            <a:ext cx="8458200" cy="634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440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TARA</dc:creator>
  <cp:lastModifiedBy>MOORE, TARA</cp:lastModifiedBy>
  <cp:revision>2</cp:revision>
  <dcterms:created xsi:type="dcterms:W3CDTF">2015-03-03T15:24:58Z</dcterms:created>
  <dcterms:modified xsi:type="dcterms:W3CDTF">2015-03-03T16:01:14Z</dcterms:modified>
</cp:coreProperties>
</file>