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B499C-2946-44F1-A2CF-074BFBF0127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57C53-4196-4EF0-BB3A-66320BD6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2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6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5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6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7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5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5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3F7D6-04D7-46A8-A6EF-3145286DA29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F304-5C20-469C-BBFE-EB21F631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0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74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 D Type" panose="00000400000000000000" pitchFamily="2" charset="0"/>
                <a:cs typeface="Arial" panose="020B0604020202020204" pitchFamily="34" charset="0"/>
              </a:rPr>
              <a:t>Protective Tariff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ue Highway D Type" panose="000004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10600" cy="4038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cs typeface="Angsana New" panose="02020603050405020304" pitchFamily="18" charset="-34"/>
              </a:rPr>
              <a:t>A tax on imported goods meant to force people to buy American made products. </a:t>
            </a:r>
          </a:p>
          <a:p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  <a:cs typeface="Angsana New" panose="02020603050405020304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24922"/>
            <a:ext cx="2747963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551527" y="4565503"/>
            <a:ext cx="1371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8790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9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28650"/>
            <a:ext cx="73914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4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0050"/>
            <a:ext cx="8305800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0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285750"/>
            <a:ext cx="8356600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cts Daughter" panose="02000505000000020004" pitchFamily="2" charset="0"/>
              </a:rPr>
              <a:t>Foreign Affairs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hitects Daughter" panose="02000505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Having to do  with other countries</a:t>
            </a:r>
            <a:endParaRPr lang="en-US" sz="48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49286"/>
            <a:ext cx="2962275" cy="350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3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Nullify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To cancel a bad law</a:t>
            </a:r>
            <a:endParaRPr lang="en-US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3352800" cy="266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13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 D Type" panose="00000400000000000000" pitchFamily="2" charset="0"/>
                <a:cs typeface="Arial" panose="020B0604020202020204" pitchFamily="34" charset="0"/>
              </a:rPr>
              <a:t>Embargo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ue Highway D Type" panose="000004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cs typeface="Angsana New" panose="02020603050405020304" pitchFamily="18" charset="-34"/>
              </a:rPr>
              <a:t>A ban on Trade with other countries</a:t>
            </a:r>
          </a:p>
          <a:p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  <a:cs typeface="Angsana New" panose="02020603050405020304" pitchFamily="18" charset="-34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2525826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1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 D Type" panose="00000400000000000000" pitchFamily="2" charset="0"/>
                <a:cs typeface="Arial" panose="020B0604020202020204" pitchFamily="34" charset="0"/>
              </a:rPr>
              <a:t>Laissez Faire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ue Highway D Type" panose="000004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cs typeface="Angsana New" panose="02020603050405020304" pitchFamily="18" charset="-34"/>
              </a:rPr>
              <a:t>A type of economy in which the government has little involvement. </a:t>
            </a:r>
          </a:p>
          <a:p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  <a:cs typeface="Angsana New" panose="02020603050405020304" pitchFamily="18" charset="-34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5300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88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 D Type" panose="00000400000000000000" pitchFamily="2" charset="0"/>
                <a:cs typeface="Arial" panose="020B0604020202020204" pitchFamily="34" charset="0"/>
              </a:rPr>
              <a:t>Free Market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ue Highway D Type" panose="000004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10600" cy="4038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cs typeface="Angsana New" panose="02020603050405020304" pitchFamily="18" charset="-34"/>
              </a:rPr>
              <a:t>A type of economy that encourages competition. Competition determines price. </a:t>
            </a:r>
          </a:p>
          <a:p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  <a:cs typeface="Angsana New" panose="02020603050405020304" pitchFamily="18" charset="-34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51330"/>
            <a:ext cx="3586016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4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67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Foreign Affairs</vt:lpstr>
      <vt:lpstr>Nullify</vt:lpstr>
      <vt:lpstr>Embargo</vt:lpstr>
      <vt:lpstr>Laissez Faire</vt:lpstr>
      <vt:lpstr>Free Market</vt:lpstr>
      <vt:lpstr>Protective Tariff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TARA</dc:creator>
  <cp:lastModifiedBy>MOORE, TARA</cp:lastModifiedBy>
  <cp:revision>5</cp:revision>
  <dcterms:created xsi:type="dcterms:W3CDTF">2014-12-01T14:56:10Z</dcterms:created>
  <dcterms:modified xsi:type="dcterms:W3CDTF">2014-12-04T16:33:29Z</dcterms:modified>
</cp:coreProperties>
</file>