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DF4C-FA55-4359-9CE0-94C39E1A209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AE9E-3166-4797-B7BF-66505086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7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4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7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5852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9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6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TARA</dc:creator>
  <cp:lastModifiedBy>MOORE, TARA</cp:lastModifiedBy>
  <cp:revision>2</cp:revision>
  <dcterms:created xsi:type="dcterms:W3CDTF">2015-03-27T15:16:41Z</dcterms:created>
  <dcterms:modified xsi:type="dcterms:W3CDTF">2015-03-27T15:55:39Z</dcterms:modified>
</cp:coreProperties>
</file>