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1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4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0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8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3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2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8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3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6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7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26B-F0B2-4BF4-99DF-882D42B3A0A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D5069-34C2-4553-9530-7153BB6F7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4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705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50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518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29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95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9527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chitects Daughter" panose="02000505000000020004" pitchFamily="2" charset="0"/>
              </a:rPr>
              <a:t>Minutemen</a:t>
            </a:r>
          </a:p>
          <a:p>
            <a:endParaRPr lang="en-US" sz="4000" dirty="0">
              <a:latin typeface="Architects Daughter" panose="02000505000000020004" pitchFamily="2" charset="0"/>
            </a:endParaRPr>
          </a:p>
          <a:p>
            <a:pPr algn="ctr"/>
            <a:r>
              <a:rPr lang="en-US" sz="4000" dirty="0" smtClean="0">
                <a:latin typeface="Architects Daughter" panose="02000505000000020004" pitchFamily="2" charset="0"/>
              </a:rPr>
              <a:t>Colonial Volunteer who was prepared to fight at a moments notice</a:t>
            </a:r>
            <a:endParaRPr lang="en-US" sz="4000" dirty="0">
              <a:latin typeface="Architects Daughter" panose="02000505000000020004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931987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29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28194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Brady Bunch Remastered" panose="020B0600020202020204" pitchFamily="34" charset="0"/>
              </a:rPr>
              <a:t>Boycott</a:t>
            </a:r>
            <a:br>
              <a:rPr lang="en-US" sz="4800" dirty="0" smtClean="0">
                <a:latin typeface="Brady Bunch Remastered" panose="020B0600020202020204" pitchFamily="34" charset="0"/>
              </a:rPr>
            </a:br>
            <a:r>
              <a:rPr lang="en-US" sz="4800" dirty="0">
                <a:latin typeface="Brady Bunch Remastered" panose="020B0600020202020204" pitchFamily="34" charset="0"/>
              </a:rPr>
              <a:t/>
            </a:r>
            <a:br>
              <a:rPr lang="en-US" sz="4800" dirty="0">
                <a:latin typeface="Brady Bunch Remastered" panose="020B0600020202020204" pitchFamily="34" charset="0"/>
              </a:rPr>
            </a:br>
            <a:r>
              <a:rPr lang="en-US" sz="4800" dirty="0" smtClean="0">
                <a:latin typeface="Brady Bunch Remastered" panose="020B0600020202020204" pitchFamily="34" charset="0"/>
              </a:rPr>
              <a:t>Refusal to buy certain goods and services as a protest. </a:t>
            </a:r>
            <a:endParaRPr lang="en-US" sz="4800" dirty="0">
              <a:latin typeface="Brady Bunch Remastered" panose="020B0600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15335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72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5516562"/>
          </a:xfrm>
        </p:spPr>
        <p:txBody>
          <a:bodyPr>
            <a:normAutofit/>
          </a:bodyPr>
          <a:lstStyle/>
          <a:p>
            <a:r>
              <a:rPr lang="en-US" b="1" u="sng" smtClean="0">
                <a:latin typeface="Are You Freakin' Serious " pitchFamily="2" charset="0"/>
              </a:rPr>
              <a:t>  Patriot</a:t>
            </a:r>
            <a:r>
              <a:rPr lang="en-US" b="1" smtClean="0">
                <a:latin typeface="Are You Freakin' Serious " pitchFamily="2" charset="0"/>
              </a:rPr>
              <a:t/>
            </a:r>
            <a:br>
              <a:rPr lang="en-US" b="1" smtClean="0">
                <a:latin typeface="Are You Freakin' Serious " pitchFamily="2" charset="0"/>
              </a:rPr>
            </a:br>
            <a:r>
              <a:rPr lang="en-US" b="1" smtClean="0">
                <a:latin typeface="Are You Freakin' Serious " pitchFamily="2" charset="0"/>
              </a:rPr>
              <a:t>  A </a:t>
            </a:r>
            <a:r>
              <a:rPr lang="en-US" b="1" dirty="0" smtClean="0">
                <a:latin typeface="Are You Freakin' Serious " pitchFamily="2" charset="0"/>
              </a:rPr>
              <a:t>rebel, a person who </a:t>
            </a:r>
            <a:r>
              <a:rPr lang="en-US" b="1" smtClean="0">
                <a:latin typeface="Are You Freakin' Serious " pitchFamily="2" charset="0"/>
              </a:rPr>
              <a:t>wanted  independence </a:t>
            </a:r>
            <a:r>
              <a:rPr lang="en-US" b="1" dirty="0" smtClean="0">
                <a:latin typeface="Are You Freakin' Serious " pitchFamily="2" charset="0"/>
              </a:rPr>
              <a:t>from England</a:t>
            </a:r>
            <a:br>
              <a:rPr lang="en-US" b="1" dirty="0" smtClean="0">
                <a:latin typeface="Are You Freakin' Serious " pitchFamily="2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>
                <a:latin typeface="Credit Valley" panose="02000400000000000000" pitchFamily="2" charset="0"/>
              </a:rPr>
              <a:t>Loyalist</a:t>
            </a:r>
            <a:r>
              <a:rPr lang="en-US" b="1" dirty="0">
                <a:latin typeface="Credit Valley" panose="02000400000000000000" pitchFamily="2" charset="0"/>
              </a:rPr>
              <a:t/>
            </a:r>
            <a:br>
              <a:rPr lang="en-US" b="1" dirty="0">
                <a:latin typeface="Credit Valley" panose="02000400000000000000" pitchFamily="2" charset="0"/>
              </a:rPr>
            </a:br>
            <a:r>
              <a:rPr lang="en-US" b="1" dirty="0" smtClean="0">
                <a:latin typeface="Credit Valley" panose="02000400000000000000" pitchFamily="2" charset="0"/>
              </a:rPr>
              <a:t>A person who was loyal to the King of England. </a:t>
            </a:r>
            <a:br>
              <a:rPr lang="en-US" b="1" dirty="0" smtClean="0">
                <a:latin typeface="Credit Valley" panose="02000400000000000000" pitchFamily="2" charset="0"/>
              </a:rPr>
            </a:br>
            <a:endParaRPr lang="en-US" b="1" dirty="0">
              <a:latin typeface="Credit Valley" panose="02000400000000000000" pitchFamily="2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04800"/>
            <a:ext cx="1692867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58" y="4419600"/>
            <a:ext cx="143278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5867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e You Freakin' Serious " pitchFamily="2" charset="0"/>
              </a:rPr>
              <a:t>“Redcoat, </a:t>
            </a:r>
            <a:r>
              <a:rPr lang="en-US" sz="2400" b="1" dirty="0" err="1" smtClean="0">
                <a:latin typeface="Are You Freakin' Serious " pitchFamily="2" charset="0"/>
              </a:rPr>
              <a:t>lobsterback</a:t>
            </a:r>
            <a:r>
              <a:rPr lang="en-US" sz="2400" b="1" dirty="0" smtClean="0">
                <a:latin typeface="Are You Freakin' Serious " pitchFamily="2" charset="0"/>
              </a:rPr>
              <a:t>”</a:t>
            </a:r>
            <a:endParaRPr lang="en-US" sz="2400" b="1" dirty="0">
              <a:latin typeface="Are You Freakin' Serious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46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Boycott  Refusal to buy certain goods and services as a protest. </vt:lpstr>
      <vt:lpstr>  Patriot   A rebel, a person who wanted  independence from England  Loyalist A person who was loyal to the King of England.  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TARA</dc:creator>
  <cp:lastModifiedBy>MOORE, TARA</cp:lastModifiedBy>
  <cp:revision>2</cp:revision>
  <dcterms:created xsi:type="dcterms:W3CDTF">2014-09-19T20:18:23Z</dcterms:created>
  <dcterms:modified xsi:type="dcterms:W3CDTF">2014-09-19T20:32:20Z</dcterms:modified>
</cp:coreProperties>
</file>