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4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5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1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13DBB-24E6-48D3-95BD-9245754CCA4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DDCB-F6E9-41FD-9A1E-C4AD1FCE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67986"/>
            <a:ext cx="8818419" cy="661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2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4350"/>
            <a:ext cx="7772400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12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0050"/>
            <a:ext cx="7772400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15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400050"/>
            <a:ext cx="77978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61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7975600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16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865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81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"/>
            <a:ext cx="76962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28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0050"/>
            <a:ext cx="800100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5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0050"/>
            <a:ext cx="7924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61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42900"/>
            <a:ext cx="8280400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2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1</cp:revision>
  <dcterms:created xsi:type="dcterms:W3CDTF">2014-10-24T16:09:19Z</dcterms:created>
  <dcterms:modified xsi:type="dcterms:W3CDTF">2014-10-24T16:14:17Z</dcterms:modified>
</cp:coreProperties>
</file>