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9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3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8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3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0BA8-DE21-41DC-9F50-A07F9BD58E9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2E865-A519-454A-86A6-20F9DAFB1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Unit 3 Vocabulary</a:t>
            </a:r>
            <a:endParaRPr lang="en-US" sz="6600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Miss Smarty Pants" panose="02000603000000000000" pitchFamily="2" charset="0"/>
                <a:ea typeface="Miss Smarty Pants" panose="02000603000000000000" pitchFamily="2" charset="0"/>
              </a:rPr>
              <a:t>You will need a QR code reader for some of these words. </a:t>
            </a:r>
            <a:endParaRPr lang="en-US" sz="3600" dirty="0">
              <a:solidFill>
                <a:schemeClr val="tx1"/>
              </a:solidFill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1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85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Ratification</a:t>
            </a:r>
            <a:endParaRPr lang="en-US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Miss Smarty Pants" panose="02000603000000000000" pitchFamily="2" charset="0"/>
                <a:ea typeface="Miss Smarty Pants" panose="02000603000000000000" pitchFamily="2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Miss Smarty Pants" panose="02000603000000000000" pitchFamily="2" charset="0"/>
                <a:ea typeface="Miss Smarty Pants" panose="02000603000000000000" pitchFamily="2" charset="0"/>
              </a:rPr>
              <a:t>ign or give formal consent to making it officially valid., To Approve</a:t>
            </a:r>
          </a:p>
          <a:p>
            <a:endParaRPr lang="en-US" dirty="0">
              <a:solidFill>
                <a:schemeClr val="tx1"/>
              </a:solidFill>
              <a:latin typeface="Miss Smarty Pants" panose="02000603000000000000" pitchFamily="2" charset="0"/>
              <a:ea typeface="Miss Smarty Pants" panose="02000603000000000000" pitchFamily="2" charset="0"/>
            </a:endParaRPr>
          </a:p>
          <a:p>
            <a:endParaRPr lang="en-US" dirty="0">
              <a:solidFill>
                <a:schemeClr val="tx1"/>
              </a:solidFill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81300"/>
            <a:ext cx="29337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35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Grievance</a:t>
            </a:r>
            <a:endParaRPr lang="en-US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Miss Smarty Pants" panose="02000603000000000000" pitchFamily="2" charset="0"/>
                <a:ea typeface="Miss Smarty Pants" panose="02000603000000000000" pitchFamily="2" charset="0"/>
              </a:rPr>
              <a:t>A complaint, specifically complaints listed in the Declaration of Independence. </a:t>
            </a:r>
          </a:p>
          <a:p>
            <a:endParaRPr lang="en-US" dirty="0">
              <a:solidFill>
                <a:schemeClr val="tx1"/>
              </a:solidFill>
              <a:latin typeface="Miss Smarty Pants" panose="02000603000000000000" pitchFamily="2" charset="0"/>
              <a:ea typeface="Miss Smarty Pants" panose="02000603000000000000" pitchFamily="2" charset="0"/>
            </a:endParaRPr>
          </a:p>
          <a:p>
            <a:endParaRPr lang="en-US" dirty="0">
              <a:solidFill>
                <a:schemeClr val="tx1"/>
              </a:solidFill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4225519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1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Complete ALL attached words. </a:t>
            </a:r>
            <a:br>
              <a:rPr lang="en-US" sz="6600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</a:br>
            <a:r>
              <a:rPr lang="en-US" sz="6600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Due Friday 10/31</a:t>
            </a:r>
            <a:endParaRPr lang="en-US" sz="6600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Amendment: </a:t>
            </a:r>
            <a:endParaRPr lang="en-US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Miss Smarty Pants" panose="02000603000000000000" pitchFamily="2" charset="0"/>
                <a:ea typeface="Miss Smarty Pants" panose="02000603000000000000" pitchFamily="2" charset="0"/>
              </a:rPr>
              <a:t>A change made to the constitution</a:t>
            </a:r>
            <a:endParaRPr lang="en-US" sz="4000" b="1" dirty="0">
              <a:latin typeface="Miss Smarty Pants" panose="02000603000000000000" pitchFamily="2" charset="0"/>
              <a:ea typeface="Miss Smarty Pants" panose="02000603000000000000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499753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1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"/>
            <a:ext cx="7772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50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5750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30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"/>
            <a:ext cx="838200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5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8600"/>
            <a:ext cx="8026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1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00050"/>
            <a:ext cx="78994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36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0050"/>
            <a:ext cx="77724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71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3 Vocabulary</vt:lpstr>
      <vt:lpstr>Complete ALL attached words.  Due Friday 10/31</vt:lpstr>
      <vt:lpstr>Amendment: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Ratification</vt:lpstr>
      <vt:lpstr>Grievance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Vocabulary</dc:title>
  <dc:creator>MOORE, TARA</dc:creator>
  <cp:lastModifiedBy>MOORE, TARA</cp:lastModifiedBy>
  <cp:revision>5</cp:revision>
  <dcterms:created xsi:type="dcterms:W3CDTF">2014-10-24T14:30:42Z</dcterms:created>
  <dcterms:modified xsi:type="dcterms:W3CDTF">2014-10-24T15:20:25Z</dcterms:modified>
</cp:coreProperties>
</file>