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EA355-240D-429E-8A5E-62AC57F04B4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426814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EA355-240D-429E-8A5E-62AC57F04B4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3854017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EA355-240D-429E-8A5E-62AC57F04B4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284584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EA355-240D-429E-8A5E-62AC57F04B4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15601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EA355-240D-429E-8A5E-62AC57F04B4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143420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6EA355-240D-429E-8A5E-62AC57F04B4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178199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6EA355-240D-429E-8A5E-62AC57F04B4E}"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173644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EA355-240D-429E-8A5E-62AC57F04B4E}"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254045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EA355-240D-429E-8A5E-62AC57F04B4E}"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296054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EA355-240D-429E-8A5E-62AC57F04B4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309783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EA355-240D-429E-8A5E-62AC57F04B4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1903E-AD8D-4965-AE00-BD4CE2698FC2}" type="slidenum">
              <a:rPr lang="en-US" smtClean="0"/>
              <a:t>‹#›</a:t>
            </a:fld>
            <a:endParaRPr lang="en-US"/>
          </a:p>
        </p:txBody>
      </p:sp>
    </p:spTree>
    <p:extLst>
      <p:ext uri="{BB962C8B-B14F-4D97-AF65-F5344CB8AC3E}">
        <p14:creationId xmlns:p14="http://schemas.microsoft.com/office/powerpoint/2010/main" val="4067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EA355-240D-429E-8A5E-62AC57F04B4E}"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1903E-AD8D-4965-AE00-BD4CE2698FC2}" type="slidenum">
              <a:rPr lang="en-US" smtClean="0"/>
              <a:t>‹#›</a:t>
            </a:fld>
            <a:endParaRPr lang="en-US"/>
          </a:p>
        </p:txBody>
      </p:sp>
    </p:spTree>
    <p:extLst>
      <p:ext uri="{BB962C8B-B14F-4D97-AF65-F5344CB8AC3E}">
        <p14:creationId xmlns:p14="http://schemas.microsoft.com/office/powerpoint/2010/main" val="2709346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Unit 5 Vocabulary</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052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
            <a:ext cx="8001000" cy="600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917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6000" dirty="0" smtClean="0">
                <a:solidFill>
                  <a:srgbClr val="00B050"/>
                </a:solidFill>
                <a:latin typeface="Architects Daughter" panose="02000505000000020004" pitchFamily="2" charset="0"/>
              </a:rPr>
              <a:t>Urbanization</a:t>
            </a:r>
            <a:endParaRPr lang="en-US" sz="6000" dirty="0">
              <a:solidFill>
                <a:srgbClr val="00B050"/>
              </a:solidFill>
              <a:latin typeface="Architects Daughter" panose="02000505000000020004" pitchFamily="2" charset="0"/>
            </a:endParaRPr>
          </a:p>
        </p:txBody>
      </p:sp>
      <p:sp>
        <p:nvSpPr>
          <p:cNvPr id="3" name="Subtitle 2"/>
          <p:cNvSpPr>
            <a:spLocks noGrp="1"/>
          </p:cNvSpPr>
          <p:nvPr>
            <p:ph type="subTitle" idx="1"/>
          </p:nvPr>
        </p:nvSpPr>
        <p:spPr>
          <a:xfrm>
            <a:off x="152400" y="4953000"/>
            <a:ext cx="8686800" cy="1752600"/>
          </a:xfrm>
        </p:spPr>
        <p:txBody>
          <a:bodyPr>
            <a:normAutofit fontScale="92500" lnSpcReduction="10000"/>
          </a:bodyPr>
          <a:lstStyle/>
          <a:p>
            <a:r>
              <a:rPr lang="en-US" dirty="0" smtClean="0">
                <a:solidFill>
                  <a:schemeClr val="tx1"/>
                </a:solidFill>
              </a:rPr>
              <a:t>People moving and living in a city in order to work in factories. Growth of apartment living, leads to an increase in illness and death in the US because of close living quarters, trash, and unsanitary water. </a:t>
            </a:r>
            <a:endParaRPr lang="en-US" dirty="0">
              <a:solidFill>
                <a:schemeClr val="tx1"/>
              </a:solidFill>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828800"/>
            <a:ext cx="4099891"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6525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6000" dirty="0" smtClean="0">
                <a:solidFill>
                  <a:srgbClr val="00B050"/>
                </a:solidFill>
                <a:latin typeface="Architects Daughter" panose="02000505000000020004" pitchFamily="2" charset="0"/>
              </a:rPr>
              <a:t>Immigration</a:t>
            </a:r>
            <a:endParaRPr lang="en-US" sz="6000" dirty="0">
              <a:solidFill>
                <a:srgbClr val="00B050"/>
              </a:solidFill>
              <a:latin typeface="Architects Daughter" panose="02000505000000020004" pitchFamily="2" charset="0"/>
            </a:endParaRPr>
          </a:p>
        </p:txBody>
      </p:sp>
      <p:sp>
        <p:nvSpPr>
          <p:cNvPr id="3" name="Subtitle 2"/>
          <p:cNvSpPr>
            <a:spLocks noGrp="1"/>
          </p:cNvSpPr>
          <p:nvPr>
            <p:ph type="subTitle" idx="1"/>
          </p:nvPr>
        </p:nvSpPr>
        <p:spPr>
          <a:xfrm>
            <a:off x="76200" y="5410200"/>
            <a:ext cx="9067800" cy="1295400"/>
          </a:xfrm>
        </p:spPr>
        <p:txBody>
          <a:bodyPr>
            <a:normAutofit/>
          </a:bodyPr>
          <a:lstStyle/>
          <a:p>
            <a:r>
              <a:rPr lang="en-US" dirty="0" smtClean="0">
                <a:solidFill>
                  <a:schemeClr val="tx1"/>
                </a:solidFill>
              </a:rPr>
              <a:t>Moving from one country to another in order to improve ones life.  </a:t>
            </a:r>
            <a:endParaRPr lang="en-US" dirty="0">
              <a:solidFill>
                <a:schemeClr val="tx1"/>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133600"/>
            <a:ext cx="4524375" cy="2646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878782" y="2362200"/>
            <a:ext cx="1828800" cy="1477328"/>
          </a:xfrm>
          <a:prstGeom prst="rect">
            <a:avLst/>
          </a:prstGeom>
          <a:noFill/>
        </p:spPr>
        <p:txBody>
          <a:bodyPr wrap="square" rtlCol="0">
            <a:spAutoFit/>
          </a:bodyPr>
          <a:lstStyle/>
          <a:p>
            <a:r>
              <a:rPr lang="en-US" dirty="0" smtClean="0"/>
              <a:t>Irish Immigrants come to US in the mid 1800’s due to the potato famine in Ireland. </a:t>
            </a:r>
            <a:endParaRPr lang="en-US" dirty="0"/>
          </a:p>
        </p:txBody>
      </p:sp>
    </p:spTree>
    <p:extLst>
      <p:ext uri="{BB962C8B-B14F-4D97-AF65-F5344CB8AC3E}">
        <p14:creationId xmlns:p14="http://schemas.microsoft.com/office/powerpoint/2010/main" val="42352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Abolition</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1371600" y="4953000"/>
            <a:ext cx="6400800" cy="1752600"/>
          </a:xfrm>
        </p:spPr>
        <p:txBody>
          <a:bodyPr/>
          <a:lstStyle/>
          <a:p>
            <a:r>
              <a:rPr lang="en-US" dirty="0" smtClean="0">
                <a:solidFill>
                  <a:schemeClr val="tx1"/>
                </a:solidFill>
                <a:latin typeface="Architects Daughter" panose="02000505000000020004" pitchFamily="2" charset="0"/>
              </a:rPr>
              <a:t>An Anti- Slavery Movement in the mid 1800’s</a:t>
            </a:r>
            <a:endParaRPr lang="en-US" dirty="0">
              <a:solidFill>
                <a:schemeClr val="tx1"/>
              </a:solidFill>
              <a:latin typeface="Architects Daughter" panose="02000505000000020004" pitchFamily="2"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07127"/>
            <a:ext cx="3847306"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698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Civil Disobedience</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1145721" y="4876800"/>
            <a:ext cx="6400800" cy="1752600"/>
          </a:xfrm>
        </p:spPr>
        <p:txBody>
          <a:bodyPr/>
          <a:lstStyle/>
          <a:p>
            <a:r>
              <a:rPr lang="en-US" dirty="0" smtClean="0">
                <a:solidFill>
                  <a:schemeClr val="tx1"/>
                </a:solidFill>
                <a:latin typeface="Architects Daughter" panose="02000505000000020004" pitchFamily="2" charset="0"/>
              </a:rPr>
              <a:t>Choosing to disobey the law in a peaceful manner. </a:t>
            </a:r>
            <a:endParaRPr lang="en-US" dirty="0">
              <a:solidFill>
                <a:schemeClr val="tx1"/>
              </a:solidFill>
              <a:latin typeface="Architects Daughter" panose="02000505000000020004" pitchFamily="2"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35728"/>
            <a:ext cx="503464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310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8763000" cy="657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8333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fontScale="90000"/>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Interchangeable Parts</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1371600" y="4876800"/>
            <a:ext cx="6400800" cy="1752600"/>
          </a:xfrm>
        </p:spPr>
        <p:txBody>
          <a:bodyPr/>
          <a:lstStyle/>
          <a:p>
            <a:r>
              <a:rPr lang="en-US" dirty="0" smtClean="0">
                <a:solidFill>
                  <a:schemeClr val="tx1"/>
                </a:solidFill>
                <a:latin typeface="Architects Daughter" panose="02000505000000020004" pitchFamily="2" charset="0"/>
              </a:rPr>
              <a:t>Parts that are identical so that they may be changed out of machines. </a:t>
            </a:r>
            <a:endParaRPr lang="en-US" dirty="0">
              <a:solidFill>
                <a:schemeClr val="tx1"/>
              </a:solidFill>
              <a:latin typeface="Architects Daughter" panose="02000505000000020004" pitchFamily="2"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438400"/>
            <a:ext cx="3252787" cy="2183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996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00"/>
            <a:ext cx="7899400" cy="59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290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Reform</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1371600" y="4953000"/>
            <a:ext cx="6400800" cy="1752600"/>
          </a:xfrm>
        </p:spPr>
        <p:txBody>
          <a:bodyPr/>
          <a:lstStyle/>
          <a:p>
            <a:r>
              <a:rPr lang="en-US" dirty="0" smtClean="0">
                <a:solidFill>
                  <a:schemeClr val="tx1"/>
                </a:solidFill>
              </a:rPr>
              <a:t>To make changes in order to improve Society, Politics, or the Economy</a:t>
            </a:r>
            <a:endParaRPr lang="en-US" dirty="0">
              <a:solidFill>
                <a:schemeClr val="tx1"/>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057400"/>
            <a:ext cx="3748087" cy="2807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427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Suffrage</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1371600" y="4800600"/>
            <a:ext cx="6400800" cy="1752600"/>
          </a:xfrm>
        </p:spPr>
        <p:txBody>
          <a:bodyPr/>
          <a:lstStyle/>
          <a:p>
            <a:r>
              <a:rPr lang="en-US" dirty="0" smtClean="0">
                <a:solidFill>
                  <a:schemeClr val="tx1"/>
                </a:solidFill>
                <a:latin typeface="Architects Daughter" panose="02000505000000020004" pitchFamily="2" charset="0"/>
              </a:rPr>
              <a:t>The movement for Women’s Right to vote. </a:t>
            </a:r>
            <a:endParaRPr lang="en-US" dirty="0">
              <a:solidFill>
                <a:schemeClr val="tx1"/>
              </a:solidFill>
              <a:latin typeface="Architects Daughter" panose="02000505000000020004" pitchFamily="2"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438" y="19812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36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a:bodyPr>
          <a:lstStyle/>
          <a:p>
            <a:r>
              <a:rPr lang="en-US" sz="6000" b="1" dirty="0" smtClean="0">
                <a:solidFill>
                  <a:srgbClr val="00B050"/>
                </a:solidFill>
                <a:effectLst>
                  <a:outerShdw blurRad="38100" dist="38100" dir="2700000" algn="tl">
                    <a:srgbClr val="000000">
                      <a:alpha val="43137"/>
                    </a:srgbClr>
                  </a:outerShdw>
                </a:effectLst>
                <a:latin typeface="Architects Daughter" panose="02000505000000020004" pitchFamily="2" charset="0"/>
              </a:rPr>
              <a:t>Temperance</a:t>
            </a:r>
            <a:endParaRPr lang="en-US" sz="6000" b="1" dirty="0">
              <a:solidFill>
                <a:srgbClr val="00B050"/>
              </a:solidFill>
              <a:effectLst>
                <a:outerShdw blurRad="38100" dist="38100" dir="2700000" algn="tl">
                  <a:srgbClr val="000000">
                    <a:alpha val="43137"/>
                  </a:srgbClr>
                </a:outerShdw>
              </a:effectLst>
              <a:latin typeface="Architects Daughter" panose="02000505000000020004" pitchFamily="2" charset="0"/>
            </a:endParaRPr>
          </a:p>
        </p:txBody>
      </p:sp>
      <p:sp>
        <p:nvSpPr>
          <p:cNvPr id="3" name="Subtitle 2"/>
          <p:cNvSpPr>
            <a:spLocks noGrp="1"/>
          </p:cNvSpPr>
          <p:nvPr>
            <p:ph type="subTitle" idx="1"/>
          </p:nvPr>
        </p:nvSpPr>
        <p:spPr>
          <a:xfrm>
            <a:off x="457200" y="1944986"/>
            <a:ext cx="3810000" cy="4760613"/>
          </a:xfrm>
        </p:spPr>
        <p:txBody>
          <a:bodyPr>
            <a:noAutofit/>
          </a:bodyPr>
          <a:lstStyle/>
          <a:p>
            <a:r>
              <a:rPr lang="en-US" sz="4800" dirty="0" smtClean="0">
                <a:solidFill>
                  <a:schemeClr val="tx1"/>
                </a:solidFill>
                <a:latin typeface="Architects Daughter" panose="02000505000000020004" pitchFamily="2" charset="0"/>
              </a:rPr>
              <a:t>The movement against the use and abuse of alcohol</a:t>
            </a:r>
            <a:endParaRPr lang="en-US" sz="4800" dirty="0">
              <a:solidFill>
                <a:schemeClr val="tx1"/>
              </a:solidFill>
              <a:latin typeface="Architects Daughter" panose="02000505000000020004" pitchFamily="2"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092036"/>
            <a:ext cx="370621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884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148</Words>
  <Application>Microsoft Office PowerPoint</Application>
  <PresentationFormat>On-screen Show (4:3)</PresentationFormat>
  <Paragraphs>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 5 Vocabulary</vt:lpstr>
      <vt:lpstr>Abolition</vt:lpstr>
      <vt:lpstr>Civil Disobedience</vt:lpstr>
      <vt:lpstr>PowerPoint Presentation</vt:lpstr>
      <vt:lpstr>Interchangeable Parts</vt:lpstr>
      <vt:lpstr>PowerPoint Presentation</vt:lpstr>
      <vt:lpstr>Reform</vt:lpstr>
      <vt:lpstr>Suffrage</vt:lpstr>
      <vt:lpstr>Temperance</vt:lpstr>
      <vt:lpstr>PowerPoint Presentation</vt:lpstr>
      <vt:lpstr>Urbanization</vt:lpstr>
      <vt:lpstr>Immigration</vt:lpstr>
    </vt:vector>
  </TitlesOfParts>
  <Company>Frisco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Vocabulary</dc:title>
  <dc:creator>MOORE, TARA</dc:creator>
  <cp:lastModifiedBy>MOORE, TARA</cp:lastModifiedBy>
  <cp:revision>3</cp:revision>
  <dcterms:created xsi:type="dcterms:W3CDTF">2015-01-16T15:35:17Z</dcterms:created>
  <dcterms:modified xsi:type="dcterms:W3CDTF">2015-01-16T15:58:21Z</dcterms:modified>
</cp:coreProperties>
</file>