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0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6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4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8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BA61-99BB-4114-9D85-2C90F83A45F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A978-1101-4F22-9714-B57241001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450"/>
            <a:ext cx="8610600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6248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looking at this document, look at the soldiers and how they are dressed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smtClean="0"/>
              <a:t>the Committees </a:t>
            </a:r>
            <a:r>
              <a:rPr lang="en-US" dirty="0" smtClean="0"/>
              <a:t>of Congress.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1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TARA</dc:creator>
  <cp:lastModifiedBy>MOORE, TARA</cp:lastModifiedBy>
  <cp:revision>2</cp:revision>
  <dcterms:created xsi:type="dcterms:W3CDTF">2014-10-21T19:54:58Z</dcterms:created>
  <dcterms:modified xsi:type="dcterms:W3CDTF">2014-10-21T19:56:50Z</dcterms:modified>
</cp:coreProperties>
</file>